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43" d="100"/>
          <a:sy n="43" d="100"/>
        </p:scale>
        <p:origin x="28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089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8759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8129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309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347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751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029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362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4397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728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748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BED8ED-B231-4674-A3B6-AF0E53D0996E}" type="datetimeFigureOut">
              <a:rPr lang="pl-PL" smtClean="0"/>
              <a:t>11.05.2026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2685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woda, Turkus, Kolor morski, niebieskie&#10;&#10;Zawartość wygenerowana przez AI może być niepoprawna.">
            <a:extLst>
              <a:ext uri="{FF2B5EF4-FFF2-40B4-BE49-F238E27FC236}">
                <a16:creationId xmlns:a16="http://schemas.microsoft.com/office/drawing/2014/main" id="{3F492668-EA17-EEAD-25B1-EB39104C5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" y="0"/>
            <a:ext cx="10693017" cy="15119349"/>
          </a:xfrm>
          <a:prstGeom prst="rect">
            <a:avLst/>
          </a:prstGeom>
        </p:spPr>
      </p:pic>
      <p:pic>
        <p:nvPicPr>
          <p:cNvPr id="4" name="Grafika 3">
            <a:extLst>
              <a:ext uri="{FF2B5EF4-FFF2-40B4-BE49-F238E27FC236}">
                <a16:creationId xmlns:a16="http://schemas.microsoft.com/office/drawing/2014/main" id="{C62BE1FF-1774-B7CA-C9AD-04303398BA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8922" y="728577"/>
            <a:ext cx="3932385" cy="129354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4C9D4652-4159-FA9E-D6BA-FA8CE2C59B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22375"/>
            <a:ext cx="10691813" cy="9096975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1AE8E24E-56E1-F3C9-9443-C09F30C24C2F}"/>
              </a:ext>
            </a:extLst>
          </p:cNvPr>
          <p:cNvSpPr txBox="1"/>
          <p:nvPr/>
        </p:nvSpPr>
        <p:spPr>
          <a:xfrm>
            <a:off x="844330" y="2334311"/>
            <a:ext cx="8893969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66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  <a:endParaRPr lang="pl-PL" sz="6600" dirty="0">
              <a:solidFill>
                <a:schemeClr val="bg1"/>
              </a:solidFill>
              <a:latin typeface="Montserrat ExtraBold" panose="00000900000000000000" pitchFamily="2" charset="-18"/>
            </a:endParaRPr>
          </a:p>
          <a:p>
            <a:pPr>
              <a:lnSpc>
                <a:spcPct val="150000"/>
              </a:lnSpc>
            </a:pPr>
            <a:r>
              <a:rPr lang="pl-PL" sz="36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  <a:endParaRPr lang="pl-PL" sz="3600" dirty="0">
              <a:solidFill>
                <a:schemeClr val="bg1"/>
              </a:solidFill>
              <a:latin typeface="Montserrat ExtraBold" panose="00000900000000000000" pitchFamily="2" charset="-18"/>
            </a:endParaRP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DŁUŻSZA NAZWA MIEJSCA WYDARZENIA	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bg1"/>
                </a:solidFill>
                <a:latin typeface="Montserrat ExtraBold" panose="00000900000000000000" pitchFamily="2" charset="-18"/>
              </a:rPr>
              <a:t>19</a:t>
            </a: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 WRZEŚNIA / sobota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9.00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Wędrówka po głuszy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XXIII Bieg o Puchar Puszczy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17.00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Warsztaty dendrologiczne prowadzone przez pracowników ALP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18.30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XI Przegląd Zespołów Muzyki Dawnej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20.00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Wspólna biesiada przy ognisku połączona z gawędą Jana Krajobrazowego</a:t>
            </a:r>
          </a:p>
        </p:txBody>
      </p:sp>
      <p:pic>
        <p:nvPicPr>
          <p:cNvPr id="2" name="Grafika 1">
            <a:extLst>
              <a:ext uri="{FF2B5EF4-FFF2-40B4-BE49-F238E27FC236}">
                <a16:creationId xmlns:a16="http://schemas.microsoft.com/office/drawing/2014/main" id="{221A1C4D-5EF8-9A36-6A71-00F223183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4330" y="13232904"/>
            <a:ext cx="8994586" cy="134295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98C3A82-BBAF-E59B-5C1F-B2413F4BA0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065" y="12269518"/>
            <a:ext cx="216153" cy="2244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6077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47</Words>
  <Application>Microsoft Office PowerPoint</Application>
  <PresentationFormat>Niestandardowy</PresentationFormat>
  <Paragraphs>10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Montserrat ExtraBold</vt:lpstr>
      <vt:lpstr>Montserrat Medium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Tobiasz Bułynko</cp:lastModifiedBy>
  <cp:revision>7</cp:revision>
  <dcterms:created xsi:type="dcterms:W3CDTF">2025-07-16T20:08:52Z</dcterms:created>
  <dcterms:modified xsi:type="dcterms:W3CDTF">2026-05-11T10:39:40Z</dcterms:modified>
</cp:coreProperties>
</file>