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5401588" cy="9402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>
        <p:scale>
          <a:sx n="33" d="100"/>
          <a:sy n="33" d="100"/>
        </p:scale>
        <p:origin x="1181" y="10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199" y="1538832"/>
            <a:ext cx="19051191" cy="3273555"/>
          </a:xfrm>
        </p:spPr>
        <p:txBody>
          <a:bodyPr anchor="b"/>
          <a:lstStyle>
            <a:lvl1pPr algn="ctr"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938628"/>
            <a:ext cx="19051191" cy="2270157"/>
          </a:xfrm>
        </p:spPr>
        <p:txBody>
          <a:bodyPr/>
          <a:lstStyle>
            <a:lvl1pPr marL="0" indent="0" algn="ctr">
              <a:buNone/>
              <a:defRPr sz="3291"/>
            </a:lvl1pPr>
            <a:lvl2pPr marL="626867" indent="0" algn="ctr">
              <a:buNone/>
              <a:defRPr sz="2742"/>
            </a:lvl2pPr>
            <a:lvl3pPr marL="1253734" indent="0" algn="ctr">
              <a:buNone/>
              <a:defRPr sz="2468"/>
            </a:lvl3pPr>
            <a:lvl4pPr marL="1880601" indent="0" algn="ctr">
              <a:buNone/>
              <a:defRPr sz="2194"/>
            </a:lvl4pPr>
            <a:lvl5pPr marL="2507468" indent="0" algn="ctr">
              <a:buNone/>
              <a:defRPr sz="2194"/>
            </a:lvl5pPr>
            <a:lvl6pPr marL="3134335" indent="0" algn="ctr">
              <a:buNone/>
              <a:defRPr sz="2194"/>
            </a:lvl6pPr>
            <a:lvl7pPr marL="3761202" indent="0" algn="ctr">
              <a:buNone/>
              <a:defRPr sz="2194"/>
            </a:lvl7pPr>
            <a:lvl8pPr marL="4388068" indent="0" algn="ctr">
              <a:buNone/>
              <a:defRPr sz="2194"/>
            </a:lvl8pPr>
            <a:lvl9pPr marL="5014935" indent="0" algn="ctr">
              <a:buNone/>
              <a:defRPr sz="219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124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91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178012" y="500610"/>
            <a:ext cx="5477217" cy="796840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46359" y="500610"/>
            <a:ext cx="16114132" cy="796840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14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004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129" y="2344162"/>
            <a:ext cx="21908870" cy="3911288"/>
          </a:xfrm>
        </p:spPr>
        <p:txBody>
          <a:bodyPr anchor="b"/>
          <a:lstStyle>
            <a:lvl1pPr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129" y="6292452"/>
            <a:ext cx="21908870" cy="2056854"/>
          </a:xfrm>
        </p:spPr>
        <p:txBody>
          <a:bodyPr/>
          <a:lstStyle>
            <a:lvl1pPr marL="0" indent="0">
              <a:buNone/>
              <a:defRPr sz="3291">
                <a:solidFill>
                  <a:schemeClr val="tx1">
                    <a:tint val="82000"/>
                  </a:schemeClr>
                </a:solidFill>
              </a:defRPr>
            </a:lvl1pPr>
            <a:lvl2pPr marL="626867" indent="0">
              <a:buNone/>
              <a:defRPr sz="2742">
                <a:solidFill>
                  <a:schemeClr val="tx1">
                    <a:tint val="82000"/>
                  </a:schemeClr>
                </a:solidFill>
              </a:defRPr>
            </a:lvl2pPr>
            <a:lvl3pPr marL="1253734" indent="0">
              <a:buNone/>
              <a:defRPr sz="2468">
                <a:solidFill>
                  <a:schemeClr val="tx1">
                    <a:tint val="82000"/>
                  </a:schemeClr>
                </a:solidFill>
              </a:defRPr>
            </a:lvl3pPr>
            <a:lvl4pPr marL="1880601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4pPr>
            <a:lvl5pPr marL="25074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5pPr>
            <a:lvl6pPr marL="31343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6pPr>
            <a:lvl7pPr marL="3761202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7pPr>
            <a:lvl8pPr marL="43880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8pPr>
            <a:lvl9pPr marL="50149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935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46359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59554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852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8" y="500611"/>
            <a:ext cx="21908870" cy="181743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9669" y="2304983"/>
            <a:ext cx="10746061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49669" y="3434620"/>
            <a:ext cx="10746061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59554" y="2304983"/>
            <a:ext cx="10798983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59554" y="3434620"/>
            <a:ext cx="10798983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4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640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23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8983" y="1353824"/>
            <a:ext cx="12859554" cy="6682056"/>
          </a:xfrm>
        </p:spPr>
        <p:txBody>
          <a:bodyPr/>
          <a:lstStyle>
            <a:lvl1pPr>
              <a:defRPr sz="4388"/>
            </a:lvl1pPr>
            <a:lvl2pPr>
              <a:defRPr sz="3839"/>
            </a:lvl2pPr>
            <a:lvl3pPr>
              <a:defRPr sz="3291"/>
            </a:lvl3pPr>
            <a:lvl4pPr>
              <a:defRPr sz="2742"/>
            </a:lvl4pPr>
            <a:lvl5pPr>
              <a:defRPr sz="2742"/>
            </a:lvl5pPr>
            <a:lvl6pPr>
              <a:defRPr sz="2742"/>
            </a:lvl6pPr>
            <a:lvl7pPr>
              <a:defRPr sz="2742"/>
            </a:lvl7pPr>
            <a:lvl8pPr>
              <a:defRPr sz="2742"/>
            </a:lvl8pPr>
            <a:lvl9pPr>
              <a:defRPr sz="274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2735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98983" y="1353824"/>
            <a:ext cx="12859554" cy="6682056"/>
          </a:xfrm>
        </p:spPr>
        <p:txBody>
          <a:bodyPr anchor="t"/>
          <a:lstStyle>
            <a:lvl1pPr marL="0" indent="0">
              <a:buNone/>
              <a:defRPr sz="4388"/>
            </a:lvl1pPr>
            <a:lvl2pPr marL="626867" indent="0">
              <a:buNone/>
              <a:defRPr sz="3839"/>
            </a:lvl2pPr>
            <a:lvl3pPr marL="1253734" indent="0">
              <a:buNone/>
              <a:defRPr sz="3291"/>
            </a:lvl3pPr>
            <a:lvl4pPr marL="1880601" indent="0">
              <a:buNone/>
              <a:defRPr sz="2742"/>
            </a:lvl4pPr>
            <a:lvl5pPr marL="2507468" indent="0">
              <a:buNone/>
              <a:defRPr sz="2742"/>
            </a:lvl5pPr>
            <a:lvl6pPr marL="3134335" indent="0">
              <a:buNone/>
              <a:defRPr sz="2742"/>
            </a:lvl6pPr>
            <a:lvl7pPr marL="3761202" indent="0">
              <a:buNone/>
              <a:defRPr sz="2742"/>
            </a:lvl7pPr>
            <a:lvl8pPr marL="4388068" indent="0">
              <a:buNone/>
              <a:defRPr sz="2742"/>
            </a:lvl8pPr>
            <a:lvl9pPr marL="5014935" indent="0">
              <a:buNone/>
              <a:defRPr sz="2742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71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6359" y="500611"/>
            <a:ext cx="21908870" cy="181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359" y="2503050"/>
            <a:ext cx="21908870" cy="5965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46359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D0164E-3404-4660-8700-D1354479D7C9}" type="datetimeFigureOut">
              <a:rPr lang="pl-PL" smtClean="0"/>
              <a:t>09.07.2025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4276" y="8714969"/>
            <a:ext cx="8573036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39872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0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53734" rtl="0" eaLnBrk="1" latinLnBrk="0" hangingPunct="1">
        <a:lnSpc>
          <a:spcPct val="90000"/>
        </a:lnSpc>
        <a:spcBef>
          <a:spcPct val="0"/>
        </a:spcBef>
        <a:buNone/>
        <a:defRPr sz="60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433" indent="-313433" algn="l" defTabSz="1253734" rtl="0" eaLnBrk="1" latinLnBrk="0" hangingPunct="1">
        <a:lnSpc>
          <a:spcPct val="90000"/>
        </a:lnSpc>
        <a:spcBef>
          <a:spcPts val="1371"/>
        </a:spcBef>
        <a:buFont typeface="Arial" panose="020B0604020202020204" pitchFamily="34" charset="0"/>
        <a:buChar char="•"/>
        <a:defRPr sz="3839" kern="1200">
          <a:solidFill>
            <a:schemeClr val="tx1"/>
          </a:solidFill>
          <a:latin typeface="+mn-lt"/>
          <a:ea typeface="+mn-ea"/>
          <a:cs typeface="+mn-cs"/>
        </a:defRPr>
      </a:lvl1pPr>
      <a:lvl2pPr marL="940300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3291" kern="1200">
          <a:solidFill>
            <a:schemeClr val="tx1"/>
          </a:solidFill>
          <a:latin typeface="+mn-lt"/>
          <a:ea typeface="+mn-ea"/>
          <a:cs typeface="+mn-cs"/>
        </a:defRPr>
      </a:lvl2pPr>
      <a:lvl3pPr marL="1567167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742" kern="1200">
          <a:solidFill>
            <a:schemeClr val="tx1"/>
          </a:solidFill>
          <a:latin typeface="+mn-lt"/>
          <a:ea typeface="+mn-ea"/>
          <a:cs typeface="+mn-cs"/>
        </a:defRPr>
      </a:lvl3pPr>
      <a:lvl4pPr marL="2194034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820901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447768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4074635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701502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328369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1pPr>
      <a:lvl2pPr marL="626867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2pPr>
      <a:lvl3pPr marL="1253734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3pPr>
      <a:lvl4pPr marL="1880601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5074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1343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3761202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3880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0149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budynek, czarne i białe, na wolnym powietrzu, monochromatyzm&#10;&#10;Zawartość wygenerowana przez AI może być niepoprawna.">
            <a:extLst>
              <a:ext uri="{FF2B5EF4-FFF2-40B4-BE49-F238E27FC236}">
                <a16:creationId xmlns:a16="http://schemas.microsoft.com/office/drawing/2014/main" id="{F3F5CD26-74B4-7AD6-2836-94B6F52A3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042" y="-1"/>
            <a:ext cx="9574546" cy="9406991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68CE40A-CBF4-FEF4-AF4E-9D20A62BA9B1}"/>
              </a:ext>
            </a:extLst>
          </p:cNvPr>
          <p:cNvSpPr/>
          <p:nvPr/>
        </p:nvSpPr>
        <p:spPr>
          <a:xfrm>
            <a:off x="0" y="0"/>
            <a:ext cx="16764000" cy="9402764"/>
          </a:xfrm>
          <a:prstGeom prst="rect">
            <a:avLst/>
          </a:prstGeom>
          <a:solidFill>
            <a:srgbClr val="00A8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75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2477B40-BFAD-2430-5F8F-2E9D3F9B3E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9025" y="3187057"/>
            <a:ext cx="10296525" cy="3461393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120000"/>
              </a:lnSpc>
            </a:pPr>
            <a:r>
              <a:rPr lang="pl-PL" sz="20002" dirty="0">
                <a:solidFill>
                  <a:schemeClr val="bg1"/>
                </a:solidFill>
                <a:latin typeface="Montserrat ExtraBold" panose="00000900000000000000" pitchFamily="2" charset="-18"/>
              </a:rPr>
              <a:t>Tytuł wydarzenia</a:t>
            </a:r>
          </a:p>
          <a:p>
            <a:pPr algn="l">
              <a:lnSpc>
                <a:spcPct val="120000"/>
              </a:lnSpc>
            </a:pPr>
            <a:r>
              <a:rPr lang="pl-PL" sz="12084" dirty="0">
                <a:solidFill>
                  <a:schemeClr val="bg1"/>
                </a:solidFill>
                <a:latin typeface="Montserrat ExtraBold" panose="00000900000000000000" pitchFamily="2" charset="-18"/>
              </a:rPr>
              <a:t>Podtytuł wydarzenia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MIEJSCE WYDARZENIA	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14.09.2025 - 15.09.2025</a:t>
            </a:r>
          </a:p>
        </p:txBody>
      </p:sp>
      <p:pic>
        <p:nvPicPr>
          <p:cNvPr id="9" name="Obraz 8" descr="Obraz zawierający tekst, Czcionka, zrzut ekranu, Grafika&#10;&#10;Zawartość wygenerowana przez AI może być niepoprawna.">
            <a:extLst>
              <a:ext uri="{FF2B5EF4-FFF2-40B4-BE49-F238E27FC236}">
                <a16:creationId xmlns:a16="http://schemas.microsoft.com/office/drawing/2014/main" id="{09C4B9F7-E78B-5EB2-94C0-94526B678A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58" y="924525"/>
            <a:ext cx="5123918" cy="2098014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CC1D0320-79A7-C1E2-2E92-2D40AD3BB8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197" y="7505700"/>
            <a:ext cx="12037845" cy="80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287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10</Words>
  <Application>Microsoft Office PowerPoint</Application>
  <PresentationFormat>Niestandardowy</PresentationFormat>
  <Paragraphs>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 ExtraBold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Karolina Polkowska</dc:creator>
  <cp:lastModifiedBy>Karolina Polkowska</cp:lastModifiedBy>
  <cp:revision>2</cp:revision>
  <dcterms:created xsi:type="dcterms:W3CDTF">2025-07-09T11:37:06Z</dcterms:created>
  <dcterms:modified xsi:type="dcterms:W3CDTF">2025-07-09T13:02:10Z</dcterms:modified>
</cp:coreProperties>
</file>