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9" autoAdjust="0"/>
    <p:restoredTop sz="94660"/>
  </p:normalViewPr>
  <p:slideViewPr>
    <p:cSldViewPr snapToGrid="0">
      <p:cViewPr>
        <p:scale>
          <a:sx n="10" d="100"/>
          <a:sy n="10" d="100"/>
        </p:scale>
        <p:origin x="3430" y="1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95312"/>
            <a:ext cx="10363200" cy="4244622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6403624"/>
            <a:ext cx="9144000" cy="2943577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606" indent="0" algn="ctr">
              <a:buNone/>
              <a:defRPr sz="2667"/>
            </a:lvl2pPr>
            <a:lvl3pPr marL="1219213" indent="0" algn="ctr">
              <a:buNone/>
              <a:defRPr sz="2400"/>
            </a:lvl3pPr>
            <a:lvl4pPr marL="1828818" indent="0" algn="ctr">
              <a:buNone/>
              <a:defRPr sz="2133"/>
            </a:lvl4pPr>
            <a:lvl5pPr marL="2438424" indent="0" algn="ctr">
              <a:buNone/>
              <a:defRPr sz="2133"/>
            </a:lvl5pPr>
            <a:lvl6pPr marL="3048029" indent="0" algn="ctr">
              <a:buNone/>
              <a:defRPr sz="2133"/>
            </a:lvl6pPr>
            <a:lvl7pPr marL="3657636" indent="0" algn="ctr">
              <a:buNone/>
              <a:defRPr sz="2133"/>
            </a:lvl7pPr>
            <a:lvl8pPr marL="4267241" indent="0" algn="ctr">
              <a:buNone/>
              <a:defRPr sz="2133"/>
            </a:lvl8pPr>
            <a:lvl9pPr marL="4876847" indent="0" algn="ctr">
              <a:buNone/>
              <a:defRPr sz="2133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5708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2185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49113"/>
            <a:ext cx="2628900" cy="10332156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649113"/>
            <a:ext cx="7734300" cy="10332156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5601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6573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039537"/>
            <a:ext cx="10515600" cy="5071532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8159048"/>
            <a:ext cx="10515600" cy="2666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1pPr>
            <a:lvl2pPr marL="609606" indent="0">
              <a:buNone/>
              <a:defRPr sz="2667">
                <a:solidFill>
                  <a:schemeClr val="tx1">
                    <a:tint val="82000"/>
                  </a:schemeClr>
                </a:solidFill>
              </a:defRPr>
            </a:lvl2pPr>
            <a:lvl3pPr marL="1219213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3pPr>
            <a:lvl4pPr marL="1828818" indent="0">
              <a:buNone/>
              <a:defRPr sz="2133">
                <a:solidFill>
                  <a:schemeClr val="tx1">
                    <a:tint val="82000"/>
                  </a:schemeClr>
                </a:solidFill>
              </a:defRPr>
            </a:lvl4pPr>
            <a:lvl5pPr marL="2438424" indent="0">
              <a:buNone/>
              <a:defRPr sz="2133">
                <a:solidFill>
                  <a:schemeClr val="tx1">
                    <a:tint val="82000"/>
                  </a:schemeClr>
                </a:solidFill>
              </a:defRPr>
            </a:lvl5pPr>
            <a:lvl6pPr marL="3048029" indent="0">
              <a:buNone/>
              <a:defRPr sz="2133">
                <a:solidFill>
                  <a:schemeClr val="tx1">
                    <a:tint val="82000"/>
                  </a:schemeClr>
                </a:solidFill>
              </a:defRPr>
            </a:lvl6pPr>
            <a:lvl7pPr marL="3657636" indent="0">
              <a:buNone/>
              <a:defRPr sz="2133">
                <a:solidFill>
                  <a:schemeClr val="tx1">
                    <a:tint val="82000"/>
                  </a:schemeClr>
                </a:solidFill>
              </a:defRPr>
            </a:lvl7pPr>
            <a:lvl8pPr marL="4267241" indent="0">
              <a:buNone/>
              <a:defRPr sz="2133">
                <a:solidFill>
                  <a:schemeClr val="tx1">
                    <a:tint val="82000"/>
                  </a:schemeClr>
                </a:solidFill>
              </a:defRPr>
            </a:lvl8pPr>
            <a:lvl9pPr marL="4876847" indent="0">
              <a:buNone/>
              <a:defRPr sz="213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514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245557"/>
            <a:ext cx="5181600" cy="7735711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245557"/>
            <a:ext cx="5181600" cy="7735711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490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49116"/>
            <a:ext cx="10515600" cy="2356555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2988734"/>
            <a:ext cx="5157787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6" indent="0">
              <a:buNone/>
              <a:defRPr sz="2667" b="1"/>
            </a:lvl2pPr>
            <a:lvl3pPr marL="1219213" indent="0">
              <a:buNone/>
              <a:defRPr sz="2400" b="1"/>
            </a:lvl3pPr>
            <a:lvl4pPr marL="1828818" indent="0">
              <a:buNone/>
              <a:defRPr sz="2133" b="1"/>
            </a:lvl4pPr>
            <a:lvl5pPr marL="2438424" indent="0">
              <a:buNone/>
              <a:defRPr sz="2133" b="1"/>
            </a:lvl5pPr>
            <a:lvl6pPr marL="3048029" indent="0">
              <a:buNone/>
              <a:defRPr sz="2133" b="1"/>
            </a:lvl6pPr>
            <a:lvl7pPr marL="3657636" indent="0">
              <a:buNone/>
              <a:defRPr sz="2133" b="1"/>
            </a:lvl7pPr>
            <a:lvl8pPr marL="4267241" indent="0">
              <a:buNone/>
              <a:defRPr sz="2133" b="1"/>
            </a:lvl8pPr>
            <a:lvl9pPr marL="4876847" indent="0">
              <a:buNone/>
              <a:defRPr sz="213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4453468"/>
            <a:ext cx="5157787" cy="6550379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2988734"/>
            <a:ext cx="5183188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6" indent="0">
              <a:buNone/>
              <a:defRPr sz="2667" b="1"/>
            </a:lvl2pPr>
            <a:lvl3pPr marL="1219213" indent="0">
              <a:buNone/>
              <a:defRPr sz="2400" b="1"/>
            </a:lvl3pPr>
            <a:lvl4pPr marL="1828818" indent="0">
              <a:buNone/>
              <a:defRPr sz="2133" b="1"/>
            </a:lvl4pPr>
            <a:lvl5pPr marL="2438424" indent="0">
              <a:buNone/>
              <a:defRPr sz="2133" b="1"/>
            </a:lvl5pPr>
            <a:lvl6pPr marL="3048029" indent="0">
              <a:buNone/>
              <a:defRPr sz="2133" b="1"/>
            </a:lvl6pPr>
            <a:lvl7pPr marL="3657636" indent="0">
              <a:buNone/>
              <a:defRPr sz="2133" b="1"/>
            </a:lvl7pPr>
            <a:lvl8pPr marL="4267241" indent="0">
              <a:buNone/>
              <a:defRPr sz="2133" b="1"/>
            </a:lvl8pPr>
            <a:lvl9pPr marL="4876847" indent="0">
              <a:buNone/>
              <a:defRPr sz="2133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4453468"/>
            <a:ext cx="5183188" cy="6550379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3225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92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7127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812799"/>
            <a:ext cx="3932237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55426"/>
            <a:ext cx="6172200" cy="8664222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3657599"/>
            <a:ext cx="3932237" cy="6776157"/>
          </a:xfrm>
        </p:spPr>
        <p:txBody>
          <a:bodyPr/>
          <a:lstStyle>
            <a:lvl1pPr marL="0" indent="0">
              <a:buNone/>
              <a:defRPr sz="2133"/>
            </a:lvl1pPr>
            <a:lvl2pPr marL="609606" indent="0">
              <a:buNone/>
              <a:defRPr sz="1867"/>
            </a:lvl2pPr>
            <a:lvl3pPr marL="1219213" indent="0">
              <a:buNone/>
              <a:defRPr sz="1600"/>
            </a:lvl3pPr>
            <a:lvl4pPr marL="1828818" indent="0">
              <a:buNone/>
              <a:defRPr sz="1333"/>
            </a:lvl4pPr>
            <a:lvl5pPr marL="2438424" indent="0">
              <a:buNone/>
              <a:defRPr sz="1333"/>
            </a:lvl5pPr>
            <a:lvl6pPr marL="3048029" indent="0">
              <a:buNone/>
              <a:defRPr sz="1333"/>
            </a:lvl6pPr>
            <a:lvl7pPr marL="3657636" indent="0">
              <a:buNone/>
              <a:defRPr sz="1333"/>
            </a:lvl7pPr>
            <a:lvl8pPr marL="4267241" indent="0">
              <a:buNone/>
              <a:defRPr sz="1333"/>
            </a:lvl8pPr>
            <a:lvl9pPr marL="4876847" indent="0">
              <a:buNone/>
              <a:defRPr sz="1333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412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812799"/>
            <a:ext cx="3932237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755426"/>
            <a:ext cx="6172200" cy="8664222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606" indent="0">
              <a:buNone/>
              <a:defRPr sz="3733"/>
            </a:lvl2pPr>
            <a:lvl3pPr marL="1219213" indent="0">
              <a:buNone/>
              <a:defRPr sz="3200"/>
            </a:lvl3pPr>
            <a:lvl4pPr marL="1828818" indent="0">
              <a:buNone/>
              <a:defRPr sz="2667"/>
            </a:lvl4pPr>
            <a:lvl5pPr marL="2438424" indent="0">
              <a:buNone/>
              <a:defRPr sz="2667"/>
            </a:lvl5pPr>
            <a:lvl6pPr marL="3048029" indent="0">
              <a:buNone/>
              <a:defRPr sz="2667"/>
            </a:lvl6pPr>
            <a:lvl7pPr marL="3657636" indent="0">
              <a:buNone/>
              <a:defRPr sz="2667"/>
            </a:lvl7pPr>
            <a:lvl8pPr marL="4267241" indent="0">
              <a:buNone/>
              <a:defRPr sz="2667"/>
            </a:lvl8pPr>
            <a:lvl9pPr marL="4876847" indent="0">
              <a:buNone/>
              <a:defRPr sz="2667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3657599"/>
            <a:ext cx="3932237" cy="6776157"/>
          </a:xfrm>
        </p:spPr>
        <p:txBody>
          <a:bodyPr/>
          <a:lstStyle>
            <a:lvl1pPr marL="0" indent="0">
              <a:buNone/>
              <a:defRPr sz="2133"/>
            </a:lvl1pPr>
            <a:lvl2pPr marL="609606" indent="0">
              <a:buNone/>
              <a:defRPr sz="1867"/>
            </a:lvl2pPr>
            <a:lvl3pPr marL="1219213" indent="0">
              <a:buNone/>
              <a:defRPr sz="1600"/>
            </a:lvl3pPr>
            <a:lvl4pPr marL="1828818" indent="0">
              <a:buNone/>
              <a:defRPr sz="1333"/>
            </a:lvl4pPr>
            <a:lvl5pPr marL="2438424" indent="0">
              <a:buNone/>
              <a:defRPr sz="1333"/>
            </a:lvl5pPr>
            <a:lvl6pPr marL="3048029" indent="0">
              <a:buNone/>
              <a:defRPr sz="1333"/>
            </a:lvl6pPr>
            <a:lvl7pPr marL="3657636" indent="0">
              <a:buNone/>
              <a:defRPr sz="1333"/>
            </a:lvl7pPr>
            <a:lvl8pPr marL="4267241" indent="0">
              <a:buNone/>
              <a:defRPr sz="1333"/>
            </a:lvl8pPr>
            <a:lvl9pPr marL="4876847" indent="0">
              <a:buNone/>
              <a:defRPr sz="1333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8777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49116"/>
            <a:ext cx="10515600" cy="2356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245557"/>
            <a:ext cx="10515600" cy="7735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1300182"/>
            <a:ext cx="2743200" cy="64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1300182"/>
            <a:ext cx="4114800" cy="64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1300182"/>
            <a:ext cx="2743200" cy="64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528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213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803" indent="-304803" algn="l" defTabSz="1219213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409" indent="-304803" algn="l" defTabSz="1219213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15" indent="-304803" algn="l" defTabSz="1219213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621" indent="-304803" algn="l" defTabSz="1219213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26" indent="-304803" algn="l" defTabSz="1219213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33" indent="-304803" algn="l" defTabSz="1219213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38" indent="-304803" algn="l" defTabSz="1219213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45" indent="-304803" algn="l" defTabSz="1219213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50" indent="-304803" algn="l" defTabSz="1219213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2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6" algn="l" defTabSz="12192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13" algn="l" defTabSz="12192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18" algn="l" defTabSz="12192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24" algn="l" defTabSz="12192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29" algn="l" defTabSz="12192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36" algn="l" defTabSz="12192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41" algn="l" defTabSz="12192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47" algn="l" defTabSz="121921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C68CE40A-CBF4-FEF4-AF4E-9D20A62BA9B1}"/>
              </a:ext>
            </a:extLst>
          </p:cNvPr>
          <p:cNvSpPr/>
          <p:nvPr/>
        </p:nvSpPr>
        <p:spPr>
          <a:xfrm>
            <a:off x="0" y="0"/>
            <a:ext cx="12192000" cy="12192000"/>
          </a:xfrm>
          <a:prstGeom prst="rect">
            <a:avLst/>
          </a:prstGeom>
          <a:solidFill>
            <a:srgbClr val="00A8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4" name="Obraz 13" descr="Obraz zawierający czarne i białe, na wolnym powietrzu, noc, niebo&#10;&#10;Zawartość wygenerowana przez AI może być niepoprawna.">
            <a:extLst>
              <a:ext uri="{FF2B5EF4-FFF2-40B4-BE49-F238E27FC236}">
                <a16:creationId xmlns:a16="http://schemas.microsoft.com/office/drawing/2014/main" id="{A0C9C67F-1F77-7BCF-CCE8-F967CA2C5C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0"/>
          </a:xfrm>
          <a:prstGeom prst="rect">
            <a:avLst/>
          </a:prstGeom>
        </p:spPr>
      </p:pic>
      <p:pic>
        <p:nvPicPr>
          <p:cNvPr id="6" name="Obraz 5" descr="Obraz zawierający tekst, Czcionka, zrzut ekranu, Grafika&#10;&#10;Zawartość wygenerowana przez AI może być niepoprawna.">
            <a:extLst>
              <a:ext uri="{FF2B5EF4-FFF2-40B4-BE49-F238E27FC236}">
                <a16:creationId xmlns:a16="http://schemas.microsoft.com/office/drawing/2014/main" id="{A8E2E3D1-2C7A-23CA-1DD7-456438B23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917294"/>
            <a:ext cx="4763729" cy="2739493"/>
          </a:xfrm>
          <a:prstGeom prst="rect">
            <a:avLst/>
          </a:prstGeom>
        </p:spPr>
      </p:pic>
      <p:sp>
        <p:nvSpPr>
          <p:cNvPr id="3" name="Podtytuł 2">
            <a:extLst>
              <a:ext uri="{FF2B5EF4-FFF2-40B4-BE49-F238E27FC236}">
                <a16:creationId xmlns:a16="http://schemas.microsoft.com/office/drawing/2014/main" id="{A2477B40-BFAD-2430-5F8F-2E9D3F9B3E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387646"/>
            <a:ext cx="8406582" cy="3885438"/>
          </a:xfrm>
        </p:spPr>
        <p:txBody>
          <a:bodyPr>
            <a:normAutofit fontScale="70000" lnSpcReduction="20000"/>
          </a:bodyPr>
          <a:lstStyle/>
          <a:p>
            <a:pPr algn="l">
              <a:lnSpc>
                <a:spcPct val="120000"/>
              </a:lnSpc>
            </a:pPr>
            <a:r>
              <a:rPr lang="pl-PL" sz="9600" dirty="0">
                <a:solidFill>
                  <a:schemeClr val="bg1"/>
                </a:solidFill>
                <a:latin typeface="Montserrat ExtraBold" panose="00000900000000000000" pitchFamily="2" charset="-18"/>
              </a:rPr>
              <a:t>Tytuł wydarzenia</a:t>
            </a:r>
          </a:p>
          <a:p>
            <a:pPr algn="l">
              <a:lnSpc>
                <a:spcPct val="120000"/>
              </a:lnSpc>
            </a:pPr>
            <a:r>
              <a:rPr lang="pl-PL" sz="5800" dirty="0">
                <a:solidFill>
                  <a:schemeClr val="bg1"/>
                </a:solidFill>
                <a:latin typeface="Montserrat ExtraBold" panose="00000900000000000000" pitchFamily="2" charset="-18"/>
              </a:rPr>
              <a:t>Podtytuł wydarzenia</a:t>
            </a:r>
          </a:p>
          <a:p>
            <a:pPr algn="l">
              <a:lnSpc>
                <a:spcPct val="120000"/>
              </a:lnSpc>
            </a:pPr>
            <a:r>
              <a:rPr lang="pl-PL" dirty="0">
                <a:solidFill>
                  <a:schemeClr val="bg1"/>
                </a:solidFill>
                <a:latin typeface="Montserrat ExtraBold" panose="00000900000000000000" pitchFamily="2" charset="-18"/>
              </a:rPr>
              <a:t>MIEJSCE WYDARZENIA	</a:t>
            </a:r>
          </a:p>
          <a:p>
            <a:pPr algn="l">
              <a:lnSpc>
                <a:spcPct val="120000"/>
              </a:lnSpc>
            </a:pPr>
            <a:r>
              <a:rPr lang="pl-PL" dirty="0">
                <a:solidFill>
                  <a:schemeClr val="bg1"/>
                </a:solidFill>
                <a:latin typeface="Montserrat ExtraBold" panose="00000900000000000000" pitchFamily="2" charset="-18"/>
              </a:rPr>
              <a:t>14.09.2025 - 15.09.2025</a:t>
            </a:r>
          </a:p>
        </p:txBody>
      </p:sp>
      <p:pic>
        <p:nvPicPr>
          <p:cNvPr id="18" name="Obraz 17">
            <a:extLst>
              <a:ext uri="{FF2B5EF4-FFF2-40B4-BE49-F238E27FC236}">
                <a16:creationId xmlns:a16="http://schemas.microsoft.com/office/drawing/2014/main" id="{EE529E9C-2D05-C7AE-580D-273C44E806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847" y="10990622"/>
            <a:ext cx="10106306" cy="67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128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F6F127-91C4-79D6-3F04-9DDE0C317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budynek, czarne i białe, na wolnym powietrzu, monochromatyzm">
            <a:extLst>
              <a:ext uri="{FF2B5EF4-FFF2-40B4-BE49-F238E27FC236}">
                <a16:creationId xmlns:a16="http://schemas.microsoft.com/office/drawing/2014/main" id="{BF94EEBE-4331-02CC-D7D5-D467BD41D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59"/>
          <a:stretch>
            <a:fillRect/>
          </a:stretch>
        </p:blipFill>
        <p:spPr>
          <a:xfrm>
            <a:off x="2048700" y="1"/>
            <a:ext cx="10143300" cy="12191999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50947C0C-0BCE-93AA-CCE9-1DF6D32DEC13}"/>
              </a:ext>
            </a:extLst>
          </p:cNvPr>
          <p:cNvSpPr/>
          <p:nvPr/>
        </p:nvSpPr>
        <p:spPr>
          <a:xfrm>
            <a:off x="0" y="0"/>
            <a:ext cx="7816645" cy="12192000"/>
          </a:xfrm>
          <a:prstGeom prst="rect">
            <a:avLst/>
          </a:prstGeom>
          <a:solidFill>
            <a:srgbClr val="00A8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" name="Obraz 5" descr="Obraz zawierający tekst, Czcionka, zrzut ekranu, Grafika&#10;&#10;Zawartość wygenerowana przez AI może być niepoprawna.">
            <a:extLst>
              <a:ext uri="{FF2B5EF4-FFF2-40B4-BE49-F238E27FC236}">
                <a16:creationId xmlns:a16="http://schemas.microsoft.com/office/drawing/2014/main" id="{584F7772-7E04-C190-D79E-0F49233E61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917294"/>
            <a:ext cx="5781870" cy="3324999"/>
          </a:xfrm>
          <a:prstGeom prst="rect">
            <a:avLst/>
          </a:prstGeom>
        </p:spPr>
      </p:pic>
      <p:sp>
        <p:nvSpPr>
          <p:cNvPr id="3" name="Podtytuł 2">
            <a:extLst>
              <a:ext uri="{FF2B5EF4-FFF2-40B4-BE49-F238E27FC236}">
                <a16:creationId xmlns:a16="http://schemas.microsoft.com/office/drawing/2014/main" id="{821795DC-1590-255C-3275-E0F8E31A0C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4948084"/>
            <a:ext cx="6344711" cy="4517774"/>
          </a:xfrm>
        </p:spPr>
        <p:txBody>
          <a:bodyPr>
            <a:normAutofit fontScale="70000" lnSpcReduction="20000"/>
          </a:bodyPr>
          <a:lstStyle/>
          <a:p>
            <a:pPr algn="l">
              <a:lnSpc>
                <a:spcPct val="120000"/>
              </a:lnSpc>
            </a:pPr>
            <a:r>
              <a:rPr lang="pl-PL" sz="9600" dirty="0">
                <a:solidFill>
                  <a:schemeClr val="bg1"/>
                </a:solidFill>
                <a:latin typeface="Montserrat ExtraBold" panose="00000900000000000000" pitchFamily="2" charset="-18"/>
              </a:rPr>
              <a:t>Tytuł wydarzenia</a:t>
            </a:r>
          </a:p>
          <a:p>
            <a:pPr algn="l">
              <a:lnSpc>
                <a:spcPct val="120000"/>
              </a:lnSpc>
            </a:pPr>
            <a:r>
              <a:rPr lang="pl-PL" sz="5800" dirty="0">
                <a:solidFill>
                  <a:schemeClr val="bg1"/>
                </a:solidFill>
                <a:latin typeface="Montserrat ExtraBold" panose="00000900000000000000" pitchFamily="2" charset="-18"/>
              </a:rPr>
              <a:t>Podtytuł wydarzenia</a:t>
            </a:r>
          </a:p>
          <a:p>
            <a:pPr algn="l">
              <a:lnSpc>
                <a:spcPct val="120000"/>
              </a:lnSpc>
            </a:pPr>
            <a:r>
              <a:rPr lang="pl-PL" dirty="0">
                <a:solidFill>
                  <a:schemeClr val="bg1"/>
                </a:solidFill>
                <a:latin typeface="Montserrat ExtraBold" panose="00000900000000000000" pitchFamily="2" charset="-18"/>
              </a:rPr>
              <a:t>MIEJSCE WYDARZENIA	</a:t>
            </a:r>
          </a:p>
          <a:p>
            <a:pPr algn="l">
              <a:lnSpc>
                <a:spcPct val="120000"/>
              </a:lnSpc>
            </a:pPr>
            <a:r>
              <a:rPr lang="pl-PL" dirty="0">
                <a:solidFill>
                  <a:schemeClr val="bg1"/>
                </a:solidFill>
                <a:latin typeface="Montserrat ExtraBold" panose="00000900000000000000" pitchFamily="2" charset="-18"/>
              </a:rPr>
              <a:t>14.09.2025 - 15.09.2025</a:t>
            </a:r>
          </a:p>
        </p:txBody>
      </p:sp>
      <p:pic>
        <p:nvPicPr>
          <p:cNvPr id="10" name="Obraz 9" descr="Obraz zawierający tekst, zrzut ekranu, Czcionka, linia&#10;&#10;Zawartość wygenerowana przez AI może być niepoprawna.">
            <a:extLst>
              <a:ext uri="{FF2B5EF4-FFF2-40B4-BE49-F238E27FC236}">
                <a16:creationId xmlns:a16="http://schemas.microsoft.com/office/drawing/2014/main" id="{B32969E6-D9E0-A677-D223-18F965D354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0041682"/>
            <a:ext cx="5619136" cy="157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41986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Motyw pakietu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20</Words>
  <Application>Microsoft Office PowerPoint</Application>
  <PresentationFormat>Niestandardowy</PresentationFormat>
  <Paragraphs>8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Montserrat ExtraBold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Karolina Polkowska</dc:creator>
  <cp:lastModifiedBy>Karolina Polkowska</cp:lastModifiedBy>
  <cp:revision>1</cp:revision>
  <dcterms:created xsi:type="dcterms:W3CDTF">2025-07-09T11:37:06Z</dcterms:created>
  <dcterms:modified xsi:type="dcterms:W3CDTF">2025-07-09T12:53:48Z</dcterms:modified>
</cp:coreProperties>
</file>