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8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5660" autoAdjust="0"/>
  </p:normalViewPr>
  <p:slideViewPr>
    <p:cSldViewPr snapToGrid="0">
      <p:cViewPr varScale="1">
        <p:scale>
          <a:sx n="55" d="100"/>
          <a:sy n="55" d="100"/>
        </p:scale>
        <p:origin x="1702" y="1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95312"/>
            <a:ext cx="10363200" cy="4244622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6403624"/>
            <a:ext cx="9144000" cy="2943577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6" indent="0" algn="ctr">
              <a:buNone/>
              <a:defRPr sz="2667"/>
            </a:lvl2pPr>
            <a:lvl3pPr marL="1219213" indent="0" algn="ctr">
              <a:buNone/>
              <a:defRPr sz="2400"/>
            </a:lvl3pPr>
            <a:lvl4pPr marL="1828818" indent="0" algn="ctr">
              <a:buNone/>
              <a:defRPr sz="2133"/>
            </a:lvl4pPr>
            <a:lvl5pPr marL="2438424" indent="0" algn="ctr">
              <a:buNone/>
              <a:defRPr sz="2133"/>
            </a:lvl5pPr>
            <a:lvl6pPr marL="3048029" indent="0" algn="ctr">
              <a:buNone/>
              <a:defRPr sz="2133"/>
            </a:lvl6pPr>
            <a:lvl7pPr marL="3657636" indent="0" algn="ctr">
              <a:buNone/>
              <a:defRPr sz="2133"/>
            </a:lvl7pPr>
            <a:lvl8pPr marL="4267241" indent="0" algn="ctr">
              <a:buNone/>
              <a:defRPr sz="2133"/>
            </a:lvl8pPr>
            <a:lvl9pPr marL="4876847" indent="0" algn="ctr">
              <a:buNone/>
              <a:defRPr sz="2133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5708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2185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649113"/>
            <a:ext cx="2628900" cy="10332156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649113"/>
            <a:ext cx="7734300" cy="10332156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5601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5738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3039537"/>
            <a:ext cx="10515600" cy="5071532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8159048"/>
            <a:ext cx="10515600" cy="266699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1pPr>
            <a:lvl2pPr marL="609606" indent="0">
              <a:buNone/>
              <a:defRPr sz="2667">
                <a:solidFill>
                  <a:schemeClr val="tx1">
                    <a:tint val="82000"/>
                  </a:schemeClr>
                </a:solidFill>
              </a:defRPr>
            </a:lvl2pPr>
            <a:lvl3pPr marL="1219213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3pPr>
            <a:lvl4pPr marL="1828818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4pPr>
            <a:lvl5pPr marL="2438424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5pPr>
            <a:lvl6pPr marL="3048029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6pPr>
            <a:lvl7pPr marL="3657636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7pPr>
            <a:lvl8pPr marL="4267241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8pPr>
            <a:lvl9pPr marL="4876847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514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245557"/>
            <a:ext cx="5181600" cy="7735711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3245557"/>
            <a:ext cx="5181600" cy="7735711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490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49116"/>
            <a:ext cx="10515600" cy="2356555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0" y="2988734"/>
            <a:ext cx="5157787" cy="146473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6" indent="0">
              <a:buNone/>
              <a:defRPr sz="2667" b="1"/>
            </a:lvl2pPr>
            <a:lvl3pPr marL="1219213" indent="0">
              <a:buNone/>
              <a:defRPr sz="2400" b="1"/>
            </a:lvl3pPr>
            <a:lvl4pPr marL="1828818" indent="0">
              <a:buNone/>
              <a:defRPr sz="2133" b="1"/>
            </a:lvl4pPr>
            <a:lvl5pPr marL="2438424" indent="0">
              <a:buNone/>
              <a:defRPr sz="2133" b="1"/>
            </a:lvl5pPr>
            <a:lvl6pPr marL="3048029" indent="0">
              <a:buNone/>
              <a:defRPr sz="2133" b="1"/>
            </a:lvl6pPr>
            <a:lvl7pPr marL="3657636" indent="0">
              <a:buNone/>
              <a:defRPr sz="2133" b="1"/>
            </a:lvl7pPr>
            <a:lvl8pPr marL="4267241" indent="0">
              <a:buNone/>
              <a:defRPr sz="2133" b="1"/>
            </a:lvl8pPr>
            <a:lvl9pPr marL="4876847" indent="0">
              <a:buNone/>
              <a:defRPr sz="2133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0" y="4453468"/>
            <a:ext cx="5157787" cy="655037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2988734"/>
            <a:ext cx="5183188" cy="146473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6" indent="0">
              <a:buNone/>
              <a:defRPr sz="2667" b="1"/>
            </a:lvl2pPr>
            <a:lvl3pPr marL="1219213" indent="0">
              <a:buNone/>
              <a:defRPr sz="2400" b="1"/>
            </a:lvl3pPr>
            <a:lvl4pPr marL="1828818" indent="0">
              <a:buNone/>
              <a:defRPr sz="2133" b="1"/>
            </a:lvl4pPr>
            <a:lvl5pPr marL="2438424" indent="0">
              <a:buNone/>
              <a:defRPr sz="2133" b="1"/>
            </a:lvl5pPr>
            <a:lvl6pPr marL="3048029" indent="0">
              <a:buNone/>
              <a:defRPr sz="2133" b="1"/>
            </a:lvl6pPr>
            <a:lvl7pPr marL="3657636" indent="0">
              <a:buNone/>
              <a:defRPr sz="2133" b="1"/>
            </a:lvl7pPr>
            <a:lvl8pPr marL="4267241" indent="0">
              <a:buNone/>
              <a:defRPr sz="2133" b="1"/>
            </a:lvl8pPr>
            <a:lvl9pPr marL="4876847" indent="0">
              <a:buNone/>
              <a:defRPr sz="2133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4453468"/>
            <a:ext cx="5183188" cy="655037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3225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9222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7127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812799"/>
            <a:ext cx="3932237" cy="28448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755426"/>
            <a:ext cx="6172200" cy="8664222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3657599"/>
            <a:ext cx="3932237" cy="6776157"/>
          </a:xfrm>
        </p:spPr>
        <p:txBody>
          <a:bodyPr/>
          <a:lstStyle>
            <a:lvl1pPr marL="0" indent="0">
              <a:buNone/>
              <a:defRPr sz="2133"/>
            </a:lvl1pPr>
            <a:lvl2pPr marL="609606" indent="0">
              <a:buNone/>
              <a:defRPr sz="1867"/>
            </a:lvl2pPr>
            <a:lvl3pPr marL="1219213" indent="0">
              <a:buNone/>
              <a:defRPr sz="1600"/>
            </a:lvl3pPr>
            <a:lvl4pPr marL="1828818" indent="0">
              <a:buNone/>
              <a:defRPr sz="1333"/>
            </a:lvl4pPr>
            <a:lvl5pPr marL="2438424" indent="0">
              <a:buNone/>
              <a:defRPr sz="1333"/>
            </a:lvl5pPr>
            <a:lvl6pPr marL="3048029" indent="0">
              <a:buNone/>
              <a:defRPr sz="1333"/>
            </a:lvl6pPr>
            <a:lvl7pPr marL="3657636" indent="0">
              <a:buNone/>
              <a:defRPr sz="1333"/>
            </a:lvl7pPr>
            <a:lvl8pPr marL="4267241" indent="0">
              <a:buNone/>
              <a:defRPr sz="1333"/>
            </a:lvl8pPr>
            <a:lvl9pPr marL="4876847" indent="0">
              <a:buNone/>
              <a:defRPr sz="1333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412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812799"/>
            <a:ext cx="3932237" cy="28448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755426"/>
            <a:ext cx="6172200" cy="8664222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606" indent="0">
              <a:buNone/>
              <a:defRPr sz="3733"/>
            </a:lvl2pPr>
            <a:lvl3pPr marL="1219213" indent="0">
              <a:buNone/>
              <a:defRPr sz="3200"/>
            </a:lvl3pPr>
            <a:lvl4pPr marL="1828818" indent="0">
              <a:buNone/>
              <a:defRPr sz="2667"/>
            </a:lvl4pPr>
            <a:lvl5pPr marL="2438424" indent="0">
              <a:buNone/>
              <a:defRPr sz="2667"/>
            </a:lvl5pPr>
            <a:lvl6pPr marL="3048029" indent="0">
              <a:buNone/>
              <a:defRPr sz="2667"/>
            </a:lvl6pPr>
            <a:lvl7pPr marL="3657636" indent="0">
              <a:buNone/>
              <a:defRPr sz="2667"/>
            </a:lvl7pPr>
            <a:lvl8pPr marL="4267241" indent="0">
              <a:buNone/>
              <a:defRPr sz="2667"/>
            </a:lvl8pPr>
            <a:lvl9pPr marL="4876847" indent="0">
              <a:buNone/>
              <a:defRPr sz="2667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3657599"/>
            <a:ext cx="3932237" cy="6776157"/>
          </a:xfrm>
        </p:spPr>
        <p:txBody>
          <a:bodyPr/>
          <a:lstStyle>
            <a:lvl1pPr marL="0" indent="0">
              <a:buNone/>
              <a:defRPr sz="2133"/>
            </a:lvl1pPr>
            <a:lvl2pPr marL="609606" indent="0">
              <a:buNone/>
              <a:defRPr sz="1867"/>
            </a:lvl2pPr>
            <a:lvl3pPr marL="1219213" indent="0">
              <a:buNone/>
              <a:defRPr sz="1600"/>
            </a:lvl3pPr>
            <a:lvl4pPr marL="1828818" indent="0">
              <a:buNone/>
              <a:defRPr sz="1333"/>
            </a:lvl4pPr>
            <a:lvl5pPr marL="2438424" indent="0">
              <a:buNone/>
              <a:defRPr sz="1333"/>
            </a:lvl5pPr>
            <a:lvl6pPr marL="3048029" indent="0">
              <a:buNone/>
              <a:defRPr sz="1333"/>
            </a:lvl6pPr>
            <a:lvl7pPr marL="3657636" indent="0">
              <a:buNone/>
              <a:defRPr sz="1333"/>
            </a:lvl7pPr>
            <a:lvl8pPr marL="4267241" indent="0">
              <a:buNone/>
              <a:defRPr sz="1333"/>
            </a:lvl8pPr>
            <a:lvl9pPr marL="4876847" indent="0">
              <a:buNone/>
              <a:defRPr sz="1333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08777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49116"/>
            <a:ext cx="10515600" cy="2356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245557"/>
            <a:ext cx="10515600" cy="7735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1300182"/>
            <a:ext cx="2743200" cy="64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8D0164E-3404-4660-8700-D1354479D7C9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1300182"/>
            <a:ext cx="4114800" cy="64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1300182"/>
            <a:ext cx="2743200" cy="64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2528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213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3" indent="-304803" algn="l" defTabSz="1219213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409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15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621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26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33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38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45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50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6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3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18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24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29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36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41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47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C68CE40A-CBF4-FEF4-AF4E-9D20A62BA9B1}"/>
              </a:ext>
            </a:extLst>
          </p:cNvPr>
          <p:cNvSpPr/>
          <p:nvPr/>
        </p:nvSpPr>
        <p:spPr>
          <a:xfrm>
            <a:off x="0" y="0"/>
            <a:ext cx="12192000" cy="12192000"/>
          </a:xfrm>
          <a:prstGeom prst="rect">
            <a:avLst/>
          </a:prstGeom>
          <a:solidFill>
            <a:srgbClr val="00A8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5" name="Obraz 14" descr="Obraz zawierający na wolnym powietrzu, czarne i białe, niebo, droga&#10;&#10;Zawartość wygenerowana przez AI może być niepoprawna.">
            <a:extLst>
              <a:ext uri="{FF2B5EF4-FFF2-40B4-BE49-F238E27FC236}">
                <a16:creationId xmlns:a16="http://schemas.microsoft.com/office/drawing/2014/main" id="{14032D96-2C6F-4935-8445-D0ECFDA9E8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22"/>
          <a:stretch>
            <a:fillRect/>
          </a:stretch>
        </p:blipFill>
        <p:spPr>
          <a:xfrm>
            <a:off x="0" y="5778094"/>
            <a:ext cx="12192000" cy="6413906"/>
          </a:xfrm>
          <a:prstGeom prst="rect">
            <a:avLst/>
          </a:prstGeom>
        </p:spPr>
      </p:pic>
      <p:pic>
        <p:nvPicPr>
          <p:cNvPr id="6" name="Obraz 5" descr="Obraz zawierający tekst, Czcionka, zrzut ekranu, Grafika&#10;&#10;Zawartość wygenerowana przez AI może być niepoprawna.">
            <a:extLst>
              <a:ext uri="{FF2B5EF4-FFF2-40B4-BE49-F238E27FC236}">
                <a16:creationId xmlns:a16="http://schemas.microsoft.com/office/drawing/2014/main" id="{A8E2E3D1-2C7A-23CA-1DD7-456438B23F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917294"/>
            <a:ext cx="4763729" cy="2739493"/>
          </a:xfrm>
          <a:prstGeom prst="rect">
            <a:avLst/>
          </a:prstGeom>
        </p:spPr>
      </p:pic>
      <p:sp>
        <p:nvSpPr>
          <p:cNvPr id="3" name="Podtytuł 2">
            <a:extLst>
              <a:ext uri="{FF2B5EF4-FFF2-40B4-BE49-F238E27FC236}">
                <a16:creationId xmlns:a16="http://schemas.microsoft.com/office/drawing/2014/main" id="{A2477B40-BFAD-2430-5F8F-2E9D3F9B3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055806"/>
            <a:ext cx="8406582" cy="4217278"/>
          </a:xfrm>
        </p:spPr>
        <p:txBody>
          <a:bodyPr>
            <a:normAutofit fontScale="70000" lnSpcReduction="20000"/>
          </a:bodyPr>
          <a:lstStyle/>
          <a:p>
            <a:pPr algn="l">
              <a:lnSpc>
                <a:spcPct val="120000"/>
              </a:lnSpc>
            </a:pPr>
            <a:r>
              <a:rPr lang="pl-PL" sz="96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Tytuł wydarzenia</a:t>
            </a:r>
          </a:p>
          <a:p>
            <a:pPr algn="l">
              <a:lnSpc>
                <a:spcPct val="120000"/>
              </a:lnSpc>
            </a:pPr>
            <a:r>
              <a:rPr lang="pl-PL" sz="58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Podtytuł wydarzenia</a:t>
            </a:r>
          </a:p>
          <a:p>
            <a:pPr algn="l">
              <a:lnSpc>
                <a:spcPct val="120000"/>
              </a:lnSpc>
            </a:pP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MIEJSCE WYDARZENIA	</a:t>
            </a:r>
          </a:p>
          <a:p>
            <a:pPr algn="l">
              <a:lnSpc>
                <a:spcPct val="120000"/>
              </a:lnSpc>
            </a:pP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14.09.2025 - 15.09.2025</a:t>
            </a:r>
          </a:p>
        </p:txBody>
      </p:sp>
      <p:pic>
        <p:nvPicPr>
          <p:cNvPr id="22" name="Obraz 21">
            <a:extLst>
              <a:ext uri="{FF2B5EF4-FFF2-40B4-BE49-F238E27FC236}">
                <a16:creationId xmlns:a16="http://schemas.microsoft.com/office/drawing/2014/main" id="{1F94B1A4-0190-E30E-73A9-04A842A414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" y="11243063"/>
            <a:ext cx="10809516" cy="584405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88D75662-D603-B474-7F83-226137BB16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" y="10450303"/>
            <a:ext cx="10809516" cy="557703"/>
          </a:xfrm>
          <a:prstGeom prst="rect">
            <a:avLst/>
          </a:prstGeom>
        </p:spPr>
      </p:pic>
      <p:pic>
        <p:nvPicPr>
          <p:cNvPr id="5" name="Obraz 4" descr="Obraz zawierający zrzut ekranu, tekst, Czcionka, czarne&#10;&#10;Zawartość wygenerowana przez AI może być niepoprawna.">
            <a:extLst>
              <a:ext uri="{FF2B5EF4-FFF2-40B4-BE49-F238E27FC236}">
                <a16:creationId xmlns:a16="http://schemas.microsoft.com/office/drawing/2014/main" id="{77DD5F0B-65B2-A68B-EF9A-B77217835C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2107" y="5778093"/>
            <a:ext cx="494447" cy="320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128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6F127-91C4-79D6-3F04-9DDE0C317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Obraz zawierający budynek, czarne i białe, na wolnym powietrzu, monochromatyzm">
            <a:extLst>
              <a:ext uri="{FF2B5EF4-FFF2-40B4-BE49-F238E27FC236}">
                <a16:creationId xmlns:a16="http://schemas.microsoft.com/office/drawing/2014/main" id="{BF94EEBE-4331-02CC-D7D5-D467BD41D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59"/>
          <a:stretch>
            <a:fillRect/>
          </a:stretch>
        </p:blipFill>
        <p:spPr>
          <a:xfrm>
            <a:off x="2048700" y="1"/>
            <a:ext cx="10143300" cy="12191999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50947C0C-0BCE-93AA-CCE9-1DF6D32DEC13}"/>
              </a:ext>
            </a:extLst>
          </p:cNvPr>
          <p:cNvSpPr/>
          <p:nvPr/>
        </p:nvSpPr>
        <p:spPr>
          <a:xfrm>
            <a:off x="0" y="0"/>
            <a:ext cx="7816645" cy="12192000"/>
          </a:xfrm>
          <a:prstGeom prst="rect">
            <a:avLst/>
          </a:prstGeom>
          <a:solidFill>
            <a:srgbClr val="00A8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" name="Obraz 5" descr="Obraz zawierający tekst, Czcionka, zrzut ekranu, Grafika&#10;&#10;Zawartość wygenerowana przez AI może być niepoprawna.">
            <a:extLst>
              <a:ext uri="{FF2B5EF4-FFF2-40B4-BE49-F238E27FC236}">
                <a16:creationId xmlns:a16="http://schemas.microsoft.com/office/drawing/2014/main" id="{584F7772-7E04-C190-D79E-0F49233E61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8" y="917294"/>
            <a:ext cx="5781870" cy="3324999"/>
          </a:xfrm>
          <a:prstGeom prst="rect">
            <a:avLst/>
          </a:prstGeom>
        </p:spPr>
      </p:pic>
      <p:sp>
        <p:nvSpPr>
          <p:cNvPr id="3" name="Podtytuł 2">
            <a:extLst>
              <a:ext uri="{FF2B5EF4-FFF2-40B4-BE49-F238E27FC236}">
                <a16:creationId xmlns:a16="http://schemas.microsoft.com/office/drawing/2014/main" id="{821795DC-1590-255C-3275-E0F8E31A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7829" y="4948083"/>
            <a:ext cx="6600526" cy="4517774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20000"/>
              </a:lnSpc>
            </a:pPr>
            <a:r>
              <a:rPr lang="pl-PL" sz="66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Tytuł wydarzenia</a:t>
            </a:r>
          </a:p>
          <a:p>
            <a:pPr algn="l">
              <a:lnSpc>
                <a:spcPct val="120000"/>
              </a:lnSpc>
            </a:pPr>
            <a:r>
              <a:rPr lang="pl-PL" sz="40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Podtytuł wydarzenia</a:t>
            </a:r>
          </a:p>
          <a:p>
            <a:pPr algn="l">
              <a:lnSpc>
                <a:spcPct val="120000"/>
              </a:lnSpc>
            </a:pPr>
            <a:r>
              <a:rPr lang="pl-PL" sz="2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MIEJSCE WYDARZENIA	</a:t>
            </a:r>
          </a:p>
          <a:p>
            <a:pPr algn="l">
              <a:lnSpc>
                <a:spcPct val="120000"/>
              </a:lnSpc>
            </a:pPr>
            <a:r>
              <a:rPr lang="pl-PL" sz="2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14.09.2025 - 15.09.2025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C3B17A1C-8D70-3561-3183-969DB50106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8" y="10029471"/>
            <a:ext cx="6809015" cy="793346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EBF48937-A170-5379-D9DD-8333C64E1F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828" y="10964039"/>
            <a:ext cx="6809015" cy="66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41986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Motyw pakietu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</TotalTime>
  <Words>20</Words>
  <Application>Microsoft Office PowerPoint</Application>
  <PresentationFormat>Niestandardowy</PresentationFormat>
  <Paragraphs>8</Paragraphs>
  <Slides>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Montserrat ExtraBold</vt:lpstr>
      <vt:lpstr>Motyw pakietu Office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Karolina Polkowska</dc:creator>
  <cp:lastModifiedBy>Karolina Polkowska</cp:lastModifiedBy>
  <cp:revision>5</cp:revision>
  <dcterms:created xsi:type="dcterms:W3CDTF">2025-07-09T11:37:06Z</dcterms:created>
  <dcterms:modified xsi:type="dcterms:W3CDTF">2025-07-18T07:38:58Z</dcterms:modified>
</cp:coreProperties>
</file>