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80" d="100"/>
          <a:sy n="80" d="100"/>
        </p:scale>
        <p:origin x="1121" y="-38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089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7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12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30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4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7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29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6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397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28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74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2685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450CAE0D-146F-0ACD-7C6A-5CAFF88314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3894"/>
            <a:ext cx="10691813" cy="6202962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8F149CF6-D7E8-0D28-9123-20E3BA80A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4527035"/>
            <a:ext cx="9377363" cy="50697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658EB81-9BFA-0C61-806D-4EA6B6634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3733426"/>
            <a:ext cx="9377363" cy="483813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AE8E24E-56E1-F3C9-9443-C09F30C24C2F}"/>
              </a:ext>
            </a:extLst>
          </p:cNvPr>
          <p:cNvSpPr txBox="1"/>
          <p:nvPr/>
        </p:nvSpPr>
        <p:spPr>
          <a:xfrm>
            <a:off x="898922" y="3546871"/>
            <a:ext cx="8893969" cy="5031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200" b="1" dirty="0">
                <a:solidFill>
                  <a:srgbClr val="00A9C1"/>
                </a:solidFill>
                <a:latin typeface="Montserrat ExtraBold" panose="00000900000000000000" pitchFamily="2" charset="-18"/>
              </a:rPr>
              <a:t>Tytuł wydarzenia</a:t>
            </a:r>
            <a:endParaRPr lang="pl-PL" sz="72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r>
              <a:rPr lang="pl-PL" sz="3600" b="1" dirty="0">
                <a:solidFill>
                  <a:srgbClr val="00A9C1"/>
                </a:solidFill>
                <a:latin typeface="Montserrat ExtraBold" panose="00000900000000000000" pitchFamily="2" charset="-18"/>
              </a:rPr>
              <a:t>Podtytuł wydarzenia</a:t>
            </a:r>
            <a:endParaRPr lang="pl-PL" sz="36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MIEJSCE	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14.09.2025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rgbClr val="00A9C1"/>
                </a:solidFill>
                <a:latin typeface="Montserrat ExtraBold" panose="00000900000000000000" pitchFamily="2" charset="-18"/>
              </a:rPr>
              <a:t> </a:t>
            </a:r>
            <a:endParaRPr lang="pl-PL" sz="1400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  <a:p>
            <a:r>
              <a:rPr lang="pl-PL" dirty="0" err="1">
                <a:solidFill>
                  <a:srgbClr val="00A9C1"/>
                </a:solidFill>
              </a:rPr>
              <a:t>Lorem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ipsum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</a:t>
            </a:r>
            <a:r>
              <a:rPr lang="pl-PL" dirty="0">
                <a:solidFill>
                  <a:srgbClr val="00A9C1"/>
                </a:solidFill>
              </a:rPr>
              <a:t> sit </a:t>
            </a:r>
            <a:r>
              <a:rPr lang="pl-PL" dirty="0" err="1">
                <a:solidFill>
                  <a:srgbClr val="00A9C1"/>
                </a:solidFill>
              </a:rPr>
              <a:t>amet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consectetur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adipiscing</a:t>
            </a:r>
            <a:r>
              <a:rPr lang="pl-PL" dirty="0">
                <a:solidFill>
                  <a:srgbClr val="00A9C1"/>
                </a:solidFill>
              </a:rPr>
              <a:t> elit, </a:t>
            </a:r>
            <a:r>
              <a:rPr lang="pl-PL" dirty="0" err="1">
                <a:solidFill>
                  <a:srgbClr val="00A9C1"/>
                </a:solidFill>
              </a:rPr>
              <a:t>sed</a:t>
            </a:r>
            <a:r>
              <a:rPr lang="pl-PL" dirty="0">
                <a:solidFill>
                  <a:srgbClr val="00A9C1"/>
                </a:solidFill>
              </a:rPr>
              <a:t> do </a:t>
            </a:r>
            <a:r>
              <a:rPr lang="pl-PL" dirty="0" err="1">
                <a:solidFill>
                  <a:srgbClr val="00A9C1"/>
                </a:solidFill>
              </a:rPr>
              <a:t>eiusmod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tempor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incididunt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labore</a:t>
            </a:r>
            <a:r>
              <a:rPr lang="pl-PL" dirty="0">
                <a:solidFill>
                  <a:srgbClr val="00A9C1"/>
                </a:solidFill>
              </a:rPr>
              <a:t> et </a:t>
            </a:r>
            <a:r>
              <a:rPr lang="pl-PL" dirty="0" err="1">
                <a:solidFill>
                  <a:srgbClr val="00A9C1"/>
                </a:solidFill>
              </a:rPr>
              <a:t>dolore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magna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aliqua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enim</a:t>
            </a:r>
            <a:r>
              <a:rPr lang="pl-PL" dirty="0">
                <a:solidFill>
                  <a:srgbClr val="00A9C1"/>
                </a:solidFill>
              </a:rPr>
              <a:t> ad </a:t>
            </a:r>
            <a:r>
              <a:rPr lang="pl-PL" dirty="0" err="1">
                <a:solidFill>
                  <a:srgbClr val="00A9C1"/>
                </a:solidFill>
              </a:rPr>
              <a:t>minim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veniam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quis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nostrud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exercitation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ullamco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nisi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ut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aliquip</a:t>
            </a:r>
            <a:r>
              <a:rPr lang="pl-PL" dirty="0">
                <a:solidFill>
                  <a:srgbClr val="00A9C1"/>
                </a:solidFill>
              </a:rPr>
              <a:t> ex </a:t>
            </a:r>
            <a:r>
              <a:rPr lang="pl-PL" dirty="0" err="1">
                <a:solidFill>
                  <a:srgbClr val="00A9C1"/>
                </a:solidFill>
              </a:rPr>
              <a:t>ea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commodo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consequat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Duis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aute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irure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</a:t>
            </a:r>
            <a:r>
              <a:rPr lang="pl-PL" dirty="0">
                <a:solidFill>
                  <a:srgbClr val="00A9C1"/>
                </a:solidFill>
              </a:rPr>
              <a:t> in </a:t>
            </a:r>
            <a:r>
              <a:rPr lang="pl-PL" dirty="0" err="1">
                <a:solidFill>
                  <a:srgbClr val="00A9C1"/>
                </a:solidFill>
              </a:rPr>
              <a:t>reprehenderit</a:t>
            </a:r>
            <a:r>
              <a:rPr lang="pl-PL" dirty="0">
                <a:solidFill>
                  <a:srgbClr val="00A9C1"/>
                </a:solidFill>
              </a:rPr>
              <a:t> in </a:t>
            </a:r>
            <a:r>
              <a:rPr lang="pl-PL" dirty="0" err="1">
                <a:solidFill>
                  <a:srgbClr val="00A9C1"/>
                </a:solidFill>
              </a:rPr>
              <a:t>voluptate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velit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esse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cillum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dolore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eu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fugiat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nulla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pariatur</a:t>
            </a:r>
            <a:r>
              <a:rPr lang="pl-PL" dirty="0">
                <a:solidFill>
                  <a:srgbClr val="00A9C1"/>
                </a:solidFill>
              </a:rPr>
              <a:t>. </a:t>
            </a:r>
            <a:r>
              <a:rPr lang="pl-PL" dirty="0" err="1">
                <a:solidFill>
                  <a:srgbClr val="00A9C1"/>
                </a:solidFill>
              </a:rPr>
              <a:t>Excepteur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sint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occaecat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cupidatat</a:t>
            </a:r>
            <a:r>
              <a:rPr lang="pl-PL" dirty="0">
                <a:solidFill>
                  <a:srgbClr val="00A9C1"/>
                </a:solidFill>
              </a:rPr>
              <a:t> non </a:t>
            </a:r>
            <a:r>
              <a:rPr lang="pl-PL" dirty="0" err="1">
                <a:solidFill>
                  <a:srgbClr val="00A9C1"/>
                </a:solidFill>
              </a:rPr>
              <a:t>proident</a:t>
            </a:r>
            <a:r>
              <a:rPr lang="pl-PL" dirty="0">
                <a:solidFill>
                  <a:srgbClr val="00A9C1"/>
                </a:solidFill>
              </a:rPr>
              <a:t>, </a:t>
            </a:r>
            <a:r>
              <a:rPr lang="pl-PL" dirty="0" err="1">
                <a:solidFill>
                  <a:srgbClr val="00A9C1"/>
                </a:solidFill>
              </a:rPr>
              <a:t>sunt</a:t>
            </a:r>
            <a:r>
              <a:rPr lang="pl-PL" dirty="0">
                <a:solidFill>
                  <a:srgbClr val="00A9C1"/>
                </a:solidFill>
              </a:rPr>
              <a:t> in culpa qui </a:t>
            </a:r>
            <a:r>
              <a:rPr lang="pl-PL" dirty="0" err="1">
                <a:solidFill>
                  <a:srgbClr val="00A9C1"/>
                </a:solidFill>
              </a:rPr>
              <a:t>officia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deserunt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mollit</a:t>
            </a:r>
            <a:r>
              <a:rPr lang="pl-PL" dirty="0">
                <a:solidFill>
                  <a:srgbClr val="00A9C1"/>
                </a:solidFill>
              </a:rPr>
              <a:t> anim id </a:t>
            </a:r>
            <a:r>
              <a:rPr lang="pl-PL" dirty="0" err="1">
                <a:solidFill>
                  <a:srgbClr val="00A9C1"/>
                </a:solidFill>
              </a:rPr>
              <a:t>est</a:t>
            </a:r>
            <a:r>
              <a:rPr lang="pl-PL" dirty="0">
                <a:solidFill>
                  <a:srgbClr val="00A9C1"/>
                </a:solidFill>
              </a:rPr>
              <a:t> </a:t>
            </a:r>
            <a:r>
              <a:rPr lang="pl-PL" dirty="0" err="1">
                <a:solidFill>
                  <a:srgbClr val="00A9C1"/>
                </a:solidFill>
              </a:rPr>
              <a:t>laborum</a:t>
            </a:r>
            <a:r>
              <a:rPr lang="pl-PL" dirty="0">
                <a:solidFill>
                  <a:srgbClr val="00A9C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pl-PL" dirty="0">
              <a:solidFill>
                <a:srgbClr val="00A9C1"/>
              </a:solidFill>
              <a:latin typeface="Montserrat ExtraBold" panose="00000900000000000000" pitchFamily="2" charset="-18"/>
            </a:endParaRPr>
          </a:p>
        </p:txBody>
      </p:sp>
      <p:pic>
        <p:nvPicPr>
          <p:cNvPr id="18" name="Obraz 17" descr="Obraz zawierający zrzut ekranu, Czcionka, Grafika, tekst&#10;&#10;Zawartość wygenerowana przez AI może być niepoprawna.">
            <a:extLst>
              <a:ext uri="{FF2B5EF4-FFF2-40B4-BE49-F238E27FC236}">
                <a16:creationId xmlns:a16="http://schemas.microsoft.com/office/drawing/2014/main" id="{2E5FEAF3-59F9-3856-6116-E1F2CF57C9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691813" cy="3102823"/>
          </a:xfrm>
          <a:prstGeom prst="rect">
            <a:avLst/>
          </a:prstGeom>
        </p:spPr>
      </p:pic>
      <p:pic>
        <p:nvPicPr>
          <p:cNvPr id="3" name="Obraz 2" descr="Obraz zawierający zrzut ekranu, Wielobarwność&#10;&#10;Zawartość wygenerowana przez AI może być niepoprawna.">
            <a:extLst>
              <a:ext uri="{FF2B5EF4-FFF2-40B4-BE49-F238E27FC236}">
                <a16:creationId xmlns:a16="http://schemas.microsoft.com/office/drawing/2014/main" id="{898D6DFD-0B7E-BB36-76F8-94BD5DC703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588" y="9423894"/>
            <a:ext cx="446034" cy="289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607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85</Words>
  <Application>Microsoft Office PowerPoint</Application>
  <PresentationFormat>Niestandardowy</PresentationFormat>
  <Paragraphs>6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Montserrat ExtraBold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3</cp:revision>
  <dcterms:created xsi:type="dcterms:W3CDTF">2025-07-16T20:08:52Z</dcterms:created>
  <dcterms:modified xsi:type="dcterms:W3CDTF">2025-07-18T07:37:32Z</dcterms:modified>
</cp:coreProperties>
</file>