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0691813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9" autoAdjust="0"/>
    <p:restoredTop sz="94660"/>
  </p:normalViewPr>
  <p:slideViewPr>
    <p:cSldViewPr snapToGrid="0">
      <p:cViewPr>
        <p:scale>
          <a:sx n="80" d="100"/>
          <a:sy n="80" d="100"/>
        </p:scale>
        <p:origin x="1121" y="-38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474395"/>
            <a:ext cx="9088041" cy="5263774"/>
          </a:xfrm>
        </p:spPr>
        <p:txBody>
          <a:bodyPr anchor="b"/>
          <a:lstStyle>
            <a:lvl1pPr algn="ctr">
              <a:defRPr sz="7016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7941160"/>
            <a:ext cx="8018860" cy="3650342"/>
          </a:xfrm>
        </p:spPr>
        <p:txBody>
          <a:bodyPr/>
          <a:lstStyle>
            <a:lvl1pPr marL="0" indent="0" algn="ctr">
              <a:buNone/>
              <a:defRPr sz="2806"/>
            </a:lvl1pPr>
            <a:lvl2pPr marL="534604" indent="0" algn="ctr">
              <a:buNone/>
              <a:defRPr sz="2339"/>
            </a:lvl2pPr>
            <a:lvl3pPr marL="1069208" indent="0" algn="ctr">
              <a:buNone/>
              <a:defRPr sz="2105"/>
            </a:lvl3pPr>
            <a:lvl4pPr marL="1603812" indent="0" algn="ctr">
              <a:buNone/>
              <a:defRPr sz="1871"/>
            </a:lvl4pPr>
            <a:lvl5pPr marL="2138416" indent="0" algn="ctr">
              <a:buNone/>
              <a:defRPr sz="1871"/>
            </a:lvl5pPr>
            <a:lvl6pPr marL="2673020" indent="0" algn="ctr">
              <a:buNone/>
              <a:defRPr sz="1871"/>
            </a:lvl6pPr>
            <a:lvl7pPr marL="3207624" indent="0" algn="ctr">
              <a:buNone/>
              <a:defRPr sz="1871"/>
            </a:lvl7pPr>
            <a:lvl8pPr marL="3742228" indent="0" algn="ctr">
              <a:buNone/>
              <a:defRPr sz="1871"/>
            </a:lvl8pPr>
            <a:lvl9pPr marL="4276832" indent="0" algn="ctr">
              <a:buNone/>
              <a:defRPr sz="1871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18.07.2025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808921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18.07.2025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68759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804966"/>
            <a:ext cx="2305422" cy="12812950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804966"/>
            <a:ext cx="6782619" cy="12812950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18.07.2025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98129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18.07.2025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73090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3769342"/>
            <a:ext cx="9221689" cy="6289229"/>
          </a:xfrm>
        </p:spPr>
        <p:txBody>
          <a:bodyPr anchor="b"/>
          <a:lstStyle>
            <a:lvl1pPr>
              <a:defRPr sz="7016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10118069"/>
            <a:ext cx="9221689" cy="3307357"/>
          </a:xfrm>
        </p:spPr>
        <p:txBody>
          <a:bodyPr/>
          <a:lstStyle>
            <a:lvl1pPr marL="0" indent="0">
              <a:buNone/>
              <a:defRPr sz="2806">
                <a:solidFill>
                  <a:schemeClr val="tx1">
                    <a:tint val="82000"/>
                  </a:schemeClr>
                </a:solidFill>
              </a:defRPr>
            </a:lvl1pPr>
            <a:lvl2pPr marL="534604" indent="0">
              <a:buNone/>
              <a:defRPr sz="2339">
                <a:solidFill>
                  <a:schemeClr val="tx1">
                    <a:tint val="82000"/>
                  </a:schemeClr>
                </a:solidFill>
              </a:defRPr>
            </a:lvl2pPr>
            <a:lvl3pPr marL="1069208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3pPr>
            <a:lvl4pPr marL="160381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4pPr>
            <a:lvl5pPr marL="2138416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5pPr>
            <a:lvl6pPr marL="2673020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6pPr>
            <a:lvl7pPr marL="3207624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7pPr>
            <a:lvl8pPr marL="3742228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8pPr>
            <a:lvl9pPr marL="4276832" indent="0">
              <a:buNone/>
              <a:defRPr sz="187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18.07.2025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63476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4024827"/>
            <a:ext cx="4544021" cy="9593089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4024827"/>
            <a:ext cx="4544021" cy="9593089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18.07.2025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7751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804969"/>
            <a:ext cx="9221689" cy="2922375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706342"/>
            <a:ext cx="4523137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5522763"/>
            <a:ext cx="4523137" cy="812315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3706342"/>
            <a:ext cx="4545413" cy="1816421"/>
          </a:xfrm>
        </p:spPr>
        <p:txBody>
          <a:bodyPr anchor="b"/>
          <a:lstStyle>
            <a:lvl1pPr marL="0" indent="0">
              <a:buNone/>
              <a:defRPr sz="2806" b="1"/>
            </a:lvl1pPr>
            <a:lvl2pPr marL="534604" indent="0">
              <a:buNone/>
              <a:defRPr sz="2339" b="1"/>
            </a:lvl2pPr>
            <a:lvl3pPr marL="1069208" indent="0">
              <a:buNone/>
              <a:defRPr sz="2105" b="1"/>
            </a:lvl3pPr>
            <a:lvl4pPr marL="1603812" indent="0">
              <a:buNone/>
              <a:defRPr sz="1871" b="1"/>
            </a:lvl4pPr>
            <a:lvl5pPr marL="2138416" indent="0">
              <a:buNone/>
              <a:defRPr sz="1871" b="1"/>
            </a:lvl5pPr>
            <a:lvl6pPr marL="2673020" indent="0">
              <a:buNone/>
              <a:defRPr sz="1871" b="1"/>
            </a:lvl6pPr>
            <a:lvl7pPr marL="3207624" indent="0">
              <a:buNone/>
              <a:defRPr sz="1871" b="1"/>
            </a:lvl7pPr>
            <a:lvl8pPr marL="3742228" indent="0">
              <a:buNone/>
              <a:defRPr sz="1871" b="1"/>
            </a:lvl8pPr>
            <a:lvl9pPr marL="4276832" indent="0">
              <a:buNone/>
              <a:defRPr sz="1871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5522763"/>
            <a:ext cx="4545413" cy="812315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18.07.2025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80297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18.07.2025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13626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18.07.2025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94397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2176910"/>
            <a:ext cx="5412730" cy="10744538"/>
          </a:xfrm>
        </p:spPr>
        <p:txBody>
          <a:bodyPr/>
          <a:lstStyle>
            <a:lvl1pPr>
              <a:defRPr sz="3742"/>
            </a:lvl1pPr>
            <a:lvl2pPr>
              <a:defRPr sz="3274"/>
            </a:lvl2pPr>
            <a:lvl3pPr>
              <a:defRPr sz="2806"/>
            </a:lvl3pPr>
            <a:lvl4pPr>
              <a:defRPr sz="2339"/>
            </a:lvl4pPr>
            <a:lvl5pPr>
              <a:defRPr sz="2339"/>
            </a:lvl5pPr>
            <a:lvl6pPr>
              <a:defRPr sz="2339"/>
            </a:lvl6pPr>
            <a:lvl7pPr>
              <a:defRPr sz="2339"/>
            </a:lvl7pPr>
            <a:lvl8pPr>
              <a:defRPr sz="2339"/>
            </a:lvl8pPr>
            <a:lvl9pPr>
              <a:defRPr sz="2339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18.07.2025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77283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1007957"/>
            <a:ext cx="3448388" cy="3527848"/>
          </a:xfrm>
        </p:spPr>
        <p:txBody>
          <a:bodyPr anchor="b"/>
          <a:lstStyle>
            <a:lvl1pPr>
              <a:defRPr sz="3742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2176910"/>
            <a:ext cx="5412730" cy="10744538"/>
          </a:xfrm>
        </p:spPr>
        <p:txBody>
          <a:bodyPr anchor="t"/>
          <a:lstStyle>
            <a:lvl1pPr marL="0" indent="0">
              <a:buNone/>
              <a:defRPr sz="3742"/>
            </a:lvl1pPr>
            <a:lvl2pPr marL="534604" indent="0">
              <a:buNone/>
              <a:defRPr sz="3274"/>
            </a:lvl2pPr>
            <a:lvl3pPr marL="1069208" indent="0">
              <a:buNone/>
              <a:defRPr sz="2806"/>
            </a:lvl3pPr>
            <a:lvl4pPr marL="1603812" indent="0">
              <a:buNone/>
              <a:defRPr sz="2339"/>
            </a:lvl4pPr>
            <a:lvl5pPr marL="2138416" indent="0">
              <a:buNone/>
              <a:defRPr sz="2339"/>
            </a:lvl5pPr>
            <a:lvl6pPr marL="2673020" indent="0">
              <a:buNone/>
              <a:defRPr sz="2339"/>
            </a:lvl6pPr>
            <a:lvl7pPr marL="3207624" indent="0">
              <a:buNone/>
              <a:defRPr sz="2339"/>
            </a:lvl7pPr>
            <a:lvl8pPr marL="3742228" indent="0">
              <a:buNone/>
              <a:defRPr sz="2339"/>
            </a:lvl8pPr>
            <a:lvl9pPr marL="4276832" indent="0">
              <a:buNone/>
              <a:defRPr sz="2339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4535805"/>
            <a:ext cx="3448388" cy="8403140"/>
          </a:xfrm>
        </p:spPr>
        <p:txBody>
          <a:bodyPr/>
          <a:lstStyle>
            <a:lvl1pPr marL="0" indent="0">
              <a:buNone/>
              <a:defRPr sz="1871"/>
            </a:lvl1pPr>
            <a:lvl2pPr marL="534604" indent="0">
              <a:buNone/>
              <a:defRPr sz="1637"/>
            </a:lvl2pPr>
            <a:lvl3pPr marL="1069208" indent="0">
              <a:buNone/>
              <a:defRPr sz="1403"/>
            </a:lvl3pPr>
            <a:lvl4pPr marL="1603812" indent="0">
              <a:buNone/>
              <a:defRPr sz="1169"/>
            </a:lvl4pPr>
            <a:lvl5pPr marL="2138416" indent="0">
              <a:buNone/>
              <a:defRPr sz="1169"/>
            </a:lvl5pPr>
            <a:lvl6pPr marL="2673020" indent="0">
              <a:buNone/>
              <a:defRPr sz="1169"/>
            </a:lvl6pPr>
            <a:lvl7pPr marL="3207624" indent="0">
              <a:buNone/>
              <a:defRPr sz="1169"/>
            </a:lvl7pPr>
            <a:lvl8pPr marL="3742228" indent="0">
              <a:buNone/>
              <a:defRPr sz="1169"/>
            </a:lvl8pPr>
            <a:lvl9pPr marL="4276832" indent="0">
              <a:buNone/>
              <a:defRPr sz="1169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ED8ED-B231-4674-A3B6-AF0E53D0996E}" type="datetimeFigureOut">
              <a:rPr lang="pl-PL" smtClean="0"/>
              <a:t>18.07.2025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37485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BED8ED-B231-4674-A3B6-AF0E53D0996E}" type="datetimeFigureOut">
              <a:rPr lang="pl-PL" smtClean="0"/>
              <a:t>18.07.2025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6C7A5D0-D978-4E10-A139-EAFA40BD20B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02685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 descr="Obraz zawierający woda, Turkus, Kolor morski, niebieskie&#10;&#10;Zawartość wygenerowana przez AI może być niepoprawna.">
            <a:extLst>
              <a:ext uri="{FF2B5EF4-FFF2-40B4-BE49-F238E27FC236}">
                <a16:creationId xmlns:a16="http://schemas.microsoft.com/office/drawing/2014/main" id="{3F492668-EA17-EEAD-25B1-EB39104C58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3" y="0"/>
            <a:ext cx="10693017" cy="15119349"/>
          </a:xfrm>
          <a:prstGeom prst="rect">
            <a:avLst/>
          </a:prstGeom>
        </p:spPr>
      </p:pic>
      <p:pic>
        <p:nvPicPr>
          <p:cNvPr id="7" name="Obraz 6" descr="Obraz zawierający na wolnym powietrzu, czarne i białe, niebo, droga&#10;&#10;Zawartość wygenerowana przez AI może być niepoprawna.">
            <a:extLst>
              <a:ext uri="{FF2B5EF4-FFF2-40B4-BE49-F238E27FC236}">
                <a16:creationId xmlns:a16="http://schemas.microsoft.com/office/drawing/2014/main" id="{450CAE0D-146F-0ACD-7C6A-5CAFF88314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23894"/>
            <a:ext cx="10691813" cy="6202962"/>
          </a:xfrm>
          <a:prstGeom prst="rect">
            <a:avLst/>
          </a:prstGeom>
        </p:spPr>
      </p:pic>
      <p:pic>
        <p:nvPicPr>
          <p:cNvPr id="9" name="Obraz 8" descr="Obraz zawierający tekst, Czcionka, zrzut ekranu, Grafika&#10;&#10;Zawartość wygenerowana przez AI może być niepoprawna.">
            <a:extLst>
              <a:ext uri="{FF2B5EF4-FFF2-40B4-BE49-F238E27FC236}">
                <a16:creationId xmlns:a16="http://schemas.microsoft.com/office/drawing/2014/main" id="{2A630550-26F8-EC15-5536-62CE7DEDA1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691812" cy="2714971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8F149CF6-D7E8-0D28-9123-20E3BA80A4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25" y="14527035"/>
            <a:ext cx="9377363" cy="506977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3658EB81-9BFA-0C61-806D-4EA6B66349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25" y="13733426"/>
            <a:ext cx="9377363" cy="483813"/>
          </a:xfrm>
          <a:prstGeom prst="rect">
            <a:avLst/>
          </a:prstGeom>
        </p:spPr>
      </p:pic>
      <p:sp>
        <p:nvSpPr>
          <p:cNvPr id="16" name="pole tekstowe 15">
            <a:extLst>
              <a:ext uri="{FF2B5EF4-FFF2-40B4-BE49-F238E27FC236}">
                <a16:creationId xmlns:a16="http://schemas.microsoft.com/office/drawing/2014/main" id="{1AE8E24E-56E1-F3C9-9443-C09F30C24C2F}"/>
              </a:ext>
            </a:extLst>
          </p:cNvPr>
          <p:cNvSpPr txBox="1"/>
          <p:nvPr/>
        </p:nvSpPr>
        <p:spPr>
          <a:xfrm>
            <a:off x="898922" y="2505075"/>
            <a:ext cx="8893969" cy="8170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sz="7200" b="1" dirty="0">
                <a:solidFill>
                  <a:schemeClr val="bg1"/>
                </a:solidFill>
                <a:latin typeface="Montserrat ExtraBold" panose="00000900000000000000" pitchFamily="2" charset="-18"/>
              </a:rPr>
              <a:t>Tytuł wydarzenia</a:t>
            </a:r>
            <a:endParaRPr lang="pl-PL" sz="7200" dirty="0">
              <a:solidFill>
                <a:schemeClr val="bg1"/>
              </a:solidFill>
              <a:latin typeface="Montserrat ExtraBold" panose="00000900000000000000" pitchFamily="2" charset="-18"/>
            </a:endParaRPr>
          </a:p>
          <a:p>
            <a:pPr>
              <a:lnSpc>
                <a:spcPct val="150000"/>
              </a:lnSpc>
            </a:pPr>
            <a:r>
              <a:rPr lang="pl-PL" sz="3600" b="1" dirty="0">
                <a:solidFill>
                  <a:schemeClr val="bg1"/>
                </a:solidFill>
                <a:latin typeface="Montserrat ExtraBold" panose="00000900000000000000" pitchFamily="2" charset="-18"/>
              </a:rPr>
              <a:t>Podtytuł wydarzenia</a:t>
            </a:r>
            <a:endParaRPr lang="pl-PL" sz="3600" dirty="0">
              <a:solidFill>
                <a:schemeClr val="bg1"/>
              </a:solidFill>
              <a:latin typeface="Montserrat ExtraBold" panose="00000900000000000000" pitchFamily="2" charset="-18"/>
            </a:endParaRPr>
          </a:p>
          <a:p>
            <a:pPr>
              <a:lnSpc>
                <a:spcPct val="150000"/>
              </a:lnSpc>
            </a:pPr>
            <a:r>
              <a:rPr lang="pl-PL" dirty="0">
                <a:solidFill>
                  <a:schemeClr val="bg1"/>
                </a:solidFill>
                <a:latin typeface="Montserrat ExtraBold" panose="00000900000000000000" pitchFamily="2" charset="-18"/>
              </a:rPr>
              <a:t>DŁUŻSZA NAZWA MIEJSCA WYDARZENIA	</a:t>
            </a:r>
          </a:p>
          <a:p>
            <a:pPr>
              <a:lnSpc>
                <a:spcPct val="150000"/>
              </a:lnSpc>
            </a:pPr>
            <a:r>
              <a:rPr lang="pl-PL" dirty="0">
                <a:solidFill>
                  <a:schemeClr val="bg1"/>
                </a:solidFill>
                <a:latin typeface="Montserrat ExtraBold" panose="00000900000000000000" pitchFamily="2" charset="-18"/>
              </a:rPr>
              <a:t>14.09.2025 - 15.09.2025</a:t>
            </a:r>
          </a:p>
          <a:p>
            <a:pPr>
              <a:lnSpc>
                <a:spcPct val="150000"/>
              </a:lnSpc>
            </a:pPr>
            <a:r>
              <a:rPr lang="pl-PL" dirty="0">
                <a:solidFill>
                  <a:schemeClr val="bg1"/>
                </a:solidFill>
                <a:latin typeface="Montserrat ExtraBold" panose="00000900000000000000" pitchFamily="2" charset="-18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pl-PL" dirty="0">
                <a:solidFill>
                  <a:schemeClr val="bg1"/>
                </a:solidFill>
                <a:latin typeface="Montserrat ExtraBold" panose="00000900000000000000" pitchFamily="2" charset="-18"/>
              </a:rPr>
              <a:t>14 WRZEŚNIA / sobota</a:t>
            </a:r>
          </a:p>
          <a:p>
            <a:pPr>
              <a:lnSpc>
                <a:spcPct val="150000"/>
              </a:lnSpc>
            </a:pPr>
            <a:r>
              <a:rPr lang="pl-PL" sz="1400" dirty="0">
                <a:solidFill>
                  <a:schemeClr val="bg1"/>
                </a:solidFill>
                <a:latin typeface="Montserrat ExtraBold" panose="00000900000000000000" pitchFamily="2" charset="-18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pl-PL" sz="1400" b="1" dirty="0">
                <a:solidFill>
                  <a:schemeClr val="bg1"/>
                </a:solidFill>
                <a:latin typeface="Montserrat ExtraBold" panose="00000900000000000000" pitchFamily="2" charset="-18"/>
              </a:rPr>
              <a:t>9.00</a:t>
            </a:r>
            <a:r>
              <a:rPr lang="pl-PL" sz="1400" dirty="0">
                <a:solidFill>
                  <a:schemeClr val="bg1"/>
                </a:solidFill>
                <a:latin typeface="Montserrat ExtraBold" panose="00000900000000000000" pitchFamily="2" charset="-18"/>
              </a:rPr>
              <a:t> </a:t>
            </a:r>
            <a:r>
              <a:rPr lang="pl-PL" sz="1400" dirty="0">
                <a:solidFill>
                  <a:schemeClr val="bg1"/>
                </a:solidFill>
                <a:latin typeface="Montserrat Medium" panose="00000600000000000000" pitchFamily="2" charset="-18"/>
              </a:rPr>
              <a:t>Wędrówka po głuszy</a:t>
            </a:r>
          </a:p>
          <a:p>
            <a:pPr>
              <a:lnSpc>
                <a:spcPct val="150000"/>
              </a:lnSpc>
            </a:pPr>
            <a:r>
              <a:rPr lang="pl-PL" sz="1400" b="1" dirty="0">
                <a:solidFill>
                  <a:schemeClr val="bg1"/>
                </a:solidFill>
                <a:latin typeface="Montserrat ExtraBold" panose="00000900000000000000" pitchFamily="2" charset="-18"/>
              </a:rPr>
              <a:t>14.00</a:t>
            </a:r>
            <a:r>
              <a:rPr lang="pl-PL" sz="1400" dirty="0">
                <a:solidFill>
                  <a:schemeClr val="bg1"/>
                </a:solidFill>
                <a:latin typeface="Montserrat ExtraBold" panose="00000900000000000000" pitchFamily="2" charset="-18"/>
              </a:rPr>
              <a:t> </a:t>
            </a:r>
            <a:r>
              <a:rPr lang="pl-PL" sz="1400" dirty="0">
                <a:solidFill>
                  <a:schemeClr val="bg1"/>
                </a:solidFill>
                <a:latin typeface="Montserrat Medium" panose="00000600000000000000" pitchFamily="2" charset="-18"/>
              </a:rPr>
              <a:t>XXIII Bieg o Puchar Puszczy</a:t>
            </a:r>
          </a:p>
          <a:p>
            <a:pPr>
              <a:lnSpc>
                <a:spcPct val="150000"/>
              </a:lnSpc>
            </a:pPr>
            <a:r>
              <a:rPr lang="pl-PL" sz="1400" b="1" dirty="0">
                <a:solidFill>
                  <a:schemeClr val="bg1"/>
                </a:solidFill>
                <a:latin typeface="Montserrat ExtraBold" panose="00000900000000000000" pitchFamily="2" charset="-18"/>
              </a:rPr>
              <a:t>17.00</a:t>
            </a:r>
            <a:r>
              <a:rPr lang="pl-PL" sz="1400" dirty="0">
                <a:solidFill>
                  <a:schemeClr val="bg1"/>
                </a:solidFill>
                <a:latin typeface="Montserrat ExtraBold" panose="00000900000000000000" pitchFamily="2" charset="-18"/>
              </a:rPr>
              <a:t> </a:t>
            </a:r>
            <a:r>
              <a:rPr lang="pl-PL" sz="1400" dirty="0">
                <a:solidFill>
                  <a:schemeClr val="bg1"/>
                </a:solidFill>
                <a:latin typeface="Montserrat Medium" panose="00000600000000000000" pitchFamily="2" charset="-18"/>
              </a:rPr>
              <a:t>Warsztaty dendrologiczne prowadzone przez pracowników ALP</a:t>
            </a:r>
          </a:p>
          <a:p>
            <a:pPr>
              <a:lnSpc>
                <a:spcPct val="150000"/>
              </a:lnSpc>
            </a:pPr>
            <a:r>
              <a:rPr lang="pl-PL" sz="1400" b="1" dirty="0">
                <a:solidFill>
                  <a:schemeClr val="bg1"/>
                </a:solidFill>
                <a:latin typeface="Montserrat ExtraBold" panose="00000900000000000000" pitchFamily="2" charset="-18"/>
              </a:rPr>
              <a:t>18.30</a:t>
            </a:r>
            <a:r>
              <a:rPr lang="pl-PL" sz="1400" dirty="0">
                <a:solidFill>
                  <a:schemeClr val="bg1"/>
                </a:solidFill>
                <a:latin typeface="Montserrat ExtraBold" panose="00000900000000000000" pitchFamily="2" charset="-18"/>
              </a:rPr>
              <a:t> </a:t>
            </a:r>
            <a:r>
              <a:rPr lang="pl-PL" sz="1400" dirty="0">
                <a:solidFill>
                  <a:schemeClr val="bg1"/>
                </a:solidFill>
                <a:latin typeface="Montserrat Medium" panose="00000600000000000000" pitchFamily="2" charset="-18"/>
              </a:rPr>
              <a:t>XI Przegląd Zespołów Muzyki Dawnej</a:t>
            </a:r>
          </a:p>
          <a:p>
            <a:pPr>
              <a:lnSpc>
                <a:spcPct val="150000"/>
              </a:lnSpc>
            </a:pPr>
            <a:r>
              <a:rPr lang="pl-PL" sz="1400" b="1" dirty="0">
                <a:solidFill>
                  <a:schemeClr val="bg1"/>
                </a:solidFill>
                <a:latin typeface="Montserrat ExtraBold" panose="00000900000000000000" pitchFamily="2" charset="-18"/>
              </a:rPr>
              <a:t>20.00</a:t>
            </a:r>
            <a:r>
              <a:rPr lang="pl-PL" sz="1400" dirty="0">
                <a:solidFill>
                  <a:schemeClr val="bg1"/>
                </a:solidFill>
                <a:latin typeface="Montserrat ExtraBold" panose="00000900000000000000" pitchFamily="2" charset="-18"/>
              </a:rPr>
              <a:t> </a:t>
            </a:r>
            <a:r>
              <a:rPr lang="pl-PL" sz="1400" dirty="0">
                <a:solidFill>
                  <a:schemeClr val="bg1"/>
                </a:solidFill>
                <a:latin typeface="Montserrat Medium" panose="00000600000000000000" pitchFamily="2" charset="-18"/>
              </a:rPr>
              <a:t>Wspólna biesiada przy ognisku połączona z gawędą Jana Krajobrazowego</a:t>
            </a:r>
          </a:p>
          <a:p>
            <a:pPr>
              <a:lnSpc>
                <a:spcPct val="150000"/>
              </a:lnSpc>
            </a:pPr>
            <a:r>
              <a:rPr lang="pl-PL" sz="1400" dirty="0">
                <a:solidFill>
                  <a:schemeClr val="bg1"/>
                </a:solidFill>
                <a:latin typeface="Montserrat Medium" panose="00000600000000000000" pitchFamily="2" charset="-18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pl-PL" sz="1400" dirty="0">
                <a:solidFill>
                  <a:schemeClr val="bg1"/>
                </a:solidFill>
                <a:latin typeface="Montserrat ExtraBold" panose="00000900000000000000" pitchFamily="2" charset="-18"/>
              </a:rPr>
              <a:t>15 WRZEŚNIA / niedziela</a:t>
            </a:r>
          </a:p>
          <a:p>
            <a:pPr>
              <a:lnSpc>
                <a:spcPct val="150000"/>
              </a:lnSpc>
            </a:pPr>
            <a:r>
              <a:rPr lang="pl-PL" sz="1400" dirty="0">
                <a:solidFill>
                  <a:schemeClr val="bg1"/>
                </a:solidFill>
                <a:latin typeface="Montserrat Medium" panose="00000600000000000000" pitchFamily="2" charset="-18"/>
              </a:rPr>
              <a:t>• Wystawa Lasy dąbrowskie w fotografii</a:t>
            </a:r>
          </a:p>
          <a:p>
            <a:pPr>
              <a:lnSpc>
                <a:spcPct val="150000"/>
              </a:lnSpc>
            </a:pPr>
            <a:r>
              <a:rPr lang="pl-PL" sz="1400" dirty="0">
                <a:solidFill>
                  <a:schemeClr val="bg1"/>
                </a:solidFill>
                <a:latin typeface="Montserrat Medium" panose="00000600000000000000" pitchFamily="2" charset="-18"/>
              </a:rPr>
              <a:t>• Prezentacja prac twórców ludowych</a:t>
            </a:r>
          </a:p>
          <a:p>
            <a:pPr>
              <a:lnSpc>
                <a:spcPct val="150000"/>
              </a:lnSpc>
            </a:pPr>
            <a:r>
              <a:rPr lang="pl-PL" sz="1400" dirty="0">
                <a:solidFill>
                  <a:schemeClr val="bg1"/>
                </a:solidFill>
                <a:latin typeface="Montserrat Medium" panose="00000600000000000000" pitchFamily="2" charset="-18"/>
              </a:rPr>
              <a:t>• Degustacja potraw regionalnych</a:t>
            </a:r>
          </a:p>
          <a:p>
            <a:pPr>
              <a:lnSpc>
                <a:spcPct val="150000"/>
              </a:lnSpc>
            </a:pPr>
            <a:endParaRPr lang="pl-PL" dirty="0">
              <a:solidFill>
                <a:schemeClr val="bg1"/>
              </a:solidFill>
              <a:latin typeface="Montserrat ExtraBold" panose="00000900000000000000" pitchFamily="2" charset="-18"/>
            </a:endParaRPr>
          </a:p>
        </p:txBody>
      </p:sp>
      <p:pic>
        <p:nvPicPr>
          <p:cNvPr id="3" name="Obraz 2" descr="Obraz zawierający zrzut ekranu, tekst, Czcionka, czarne&#10;&#10;Zawartość wygenerowana przez AI może być niepoprawna.">
            <a:extLst>
              <a:ext uri="{FF2B5EF4-FFF2-40B4-BE49-F238E27FC236}">
                <a16:creationId xmlns:a16="http://schemas.microsoft.com/office/drawing/2014/main" id="{5F4D12BD-C4BD-559A-E8FD-5AB02198CAE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588" y="9423894"/>
            <a:ext cx="439791" cy="2852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760775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Motyw pakietu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</TotalTime>
  <Words>71</Words>
  <Application>Microsoft Office PowerPoint</Application>
  <PresentationFormat>Niestandardowy</PresentationFormat>
  <Paragraphs>17</Paragraphs>
  <Slides>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Montserrat ExtraBold</vt:lpstr>
      <vt:lpstr>Montserrat Medium</vt:lpstr>
      <vt:lpstr>Motyw pakietu Office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Karolina Polkowska</dc:creator>
  <cp:lastModifiedBy>Karolina Polkowska</cp:lastModifiedBy>
  <cp:revision>2</cp:revision>
  <dcterms:created xsi:type="dcterms:W3CDTF">2025-07-16T20:08:52Z</dcterms:created>
  <dcterms:modified xsi:type="dcterms:W3CDTF">2025-07-18T07:37:29Z</dcterms:modified>
</cp:coreProperties>
</file>