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25401588" cy="9402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47" d="100"/>
          <a:sy n="47" d="100"/>
        </p:scale>
        <p:origin x="82" y="6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7B5F1-7CC6-447D-BC11-9E48008CF03D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-738188" y="1143000"/>
            <a:ext cx="833437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CC1CB-772A-4C76-B4B0-8D2FF7F7455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4856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3CC1CB-772A-4C76-B4B0-8D2FF7F74559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4043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5199" y="1538832"/>
            <a:ext cx="19051191" cy="3273555"/>
          </a:xfrm>
        </p:spPr>
        <p:txBody>
          <a:bodyPr anchor="b"/>
          <a:lstStyle>
            <a:lvl1pPr algn="ctr">
              <a:defRPr sz="8227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199" y="4938628"/>
            <a:ext cx="19051191" cy="2270157"/>
          </a:xfrm>
        </p:spPr>
        <p:txBody>
          <a:bodyPr/>
          <a:lstStyle>
            <a:lvl1pPr marL="0" indent="0" algn="ctr">
              <a:buNone/>
              <a:defRPr sz="3291"/>
            </a:lvl1pPr>
            <a:lvl2pPr marL="626867" indent="0" algn="ctr">
              <a:buNone/>
              <a:defRPr sz="2742"/>
            </a:lvl2pPr>
            <a:lvl3pPr marL="1253734" indent="0" algn="ctr">
              <a:buNone/>
              <a:defRPr sz="2468"/>
            </a:lvl3pPr>
            <a:lvl4pPr marL="1880601" indent="0" algn="ctr">
              <a:buNone/>
              <a:defRPr sz="2194"/>
            </a:lvl4pPr>
            <a:lvl5pPr marL="2507468" indent="0" algn="ctr">
              <a:buNone/>
              <a:defRPr sz="2194"/>
            </a:lvl5pPr>
            <a:lvl6pPr marL="3134335" indent="0" algn="ctr">
              <a:buNone/>
              <a:defRPr sz="2194"/>
            </a:lvl6pPr>
            <a:lvl7pPr marL="3761202" indent="0" algn="ctr">
              <a:buNone/>
              <a:defRPr sz="2194"/>
            </a:lvl7pPr>
            <a:lvl8pPr marL="4388068" indent="0" algn="ctr">
              <a:buNone/>
              <a:defRPr sz="2194"/>
            </a:lvl8pPr>
            <a:lvl9pPr marL="5014935" indent="0" algn="ctr">
              <a:buNone/>
              <a:defRPr sz="219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1249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8919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178012" y="500610"/>
            <a:ext cx="5477217" cy="7968407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46359" y="500610"/>
            <a:ext cx="16114132" cy="7968407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142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0041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129" y="2344162"/>
            <a:ext cx="21908870" cy="3911288"/>
          </a:xfrm>
        </p:spPr>
        <p:txBody>
          <a:bodyPr anchor="b"/>
          <a:lstStyle>
            <a:lvl1pPr>
              <a:defRPr sz="8227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129" y="6292452"/>
            <a:ext cx="21908870" cy="2056854"/>
          </a:xfrm>
        </p:spPr>
        <p:txBody>
          <a:bodyPr/>
          <a:lstStyle>
            <a:lvl1pPr marL="0" indent="0">
              <a:buNone/>
              <a:defRPr sz="3291">
                <a:solidFill>
                  <a:schemeClr val="tx1">
                    <a:tint val="82000"/>
                  </a:schemeClr>
                </a:solidFill>
              </a:defRPr>
            </a:lvl1pPr>
            <a:lvl2pPr marL="626867" indent="0">
              <a:buNone/>
              <a:defRPr sz="2742">
                <a:solidFill>
                  <a:schemeClr val="tx1">
                    <a:tint val="82000"/>
                  </a:schemeClr>
                </a:solidFill>
              </a:defRPr>
            </a:lvl2pPr>
            <a:lvl3pPr marL="1253734" indent="0">
              <a:buNone/>
              <a:defRPr sz="2468">
                <a:solidFill>
                  <a:schemeClr val="tx1">
                    <a:tint val="82000"/>
                  </a:schemeClr>
                </a:solidFill>
              </a:defRPr>
            </a:lvl3pPr>
            <a:lvl4pPr marL="1880601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4pPr>
            <a:lvl5pPr marL="2507468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5pPr>
            <a:lvl6pPr marL="3134335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6pPr>
            <a:lvl7pPr marL="3761202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7pPr>
            <a:lvl8pPr marL="4388068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8pPr>
            <a:lvl9pPr marL="5014935" indent="0">
              <a:buNone/>
              <a:defRPr sz="219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935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46359" y="2503050"/>
            <a:ext cx="10795675" cy="596596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59554" y="2503050"/>
            <a:ext cx="10795675" cy="596596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8526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668" y="500611"/>
            <a:ext cx="21908870" cy="181743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9669" y="2304983"/>
            <a:ext cx="10746061" cy="1129637"/>
          </a:xfrm>
        </p:spPr>
        <p:txBody>
          <a:bodyPr anchor="b"/>
          <a:lstStyle>
            <a:lvl1pPr marL="0" indent="0">
              <a:buNone/>
              <a:defRPr sz="3291" b="1"/>
            </a:lvl1pPr>
            <a:lvl2pPr marL="626867" indent="0">
              <a:buNone/>
              <a:defRPr sz="2742" b="1"/>
            </a:lvl2pPr>
            <a:lvl3pPr marL="1253734" indent="0">
              <a:buNone/>
              <a:defRPr sz="2468" b="1"/>
            </a:lvl3pPr>
            <a:lvl4pPr marL="1880601" indent="0">
              <a:buNone/>
              <a:defRPr sz="2194" b="1"/>
            </a:lvl4pPr>
            <a:lvl5pPr marL="2507468" indent="0">
              <a:buNone/>
              <a:defRPr sz="2194" b="1"/>
            </a:lvl5pPr>
            <a:lvl6pPr marL="3134335" indent="0">
              <a:buNone/>
              <a:defRPr sz="2194" b="1"/>
            </a:lvl6pPr>
            <a:lvl7pPr marL="3761202" indent="0">
              <a:buNone/>
              <a:defRPr sz="2194" b="1"/>
            </a:lvl7pPr>
            <a:lvl8pPr marL="4388068" indent="0">
              <a:buNone/>
              <a:defRPr sz="2194" b="1"/>
            </a:lvl8pPr>
            <a:lvl9pPr marL="5014935" indent="0">
              <a:buNone/>
              <a:defRPr sz="219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49669" y="3434620"/>
            <a:ext cx="10746061" cy="5051809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59554" y="2304983"/>
            <a:ext cx="10798983" cy="1129637"/>
          </a:xfrm>
        </p:spPr>
        <p:txBody>
          <a:bodyPr anchor="b"/>
          <a:lstStyle>
            <a:lvl1pPr marL="0" indent="0">
              <a:buNone/>
              <a:defRPr sz="3291" b="1"/>
            </a:lvl1pPr>
            <a:lvl2pPr marL="626867" indent="0">
              <a:buNone/>
              <a:defRPr sz="2742" b="1"/>
            </a:lvl2pPr>
            <a:lvl3pPr marL="1253734" indent="0">
              <a:buNone/>
              <a:defRPr sz="2468" b="1"/>
            </a:lvl3pPr>
            <a:lvl4pPr marL="1880601" indent="0">
              <a:buNone/>
              <a:defRPr sz="2194" b="1"/>
            </a:lvl4pPr>
            <a:lvl5pPr marL="2507468" indent="0">
              <a:buNone/>
              <a:defRPr sz="2194" b="1"/>
            </a:lvl5pPr>
            <a:lvl6pPr marL="3134335" indent="0">
              <a:buNone/>
              <a:defRPr sz="2194" b="1"/>
            </a:lvl6pPr>
            <a:lvl7pPr marL="3761202" indent="0">
              <a:buNone/>
              <a:defRPr sz="2194" b="1"/>
            </a:lvl7pPr>
            <a:lvl8pPr marL="4388068" indent="0">
              <a:buNone/>
              <a:defRPr sz="2194" b="1"/>
            </a:lvl8pPr>
            <a:lvl9pPr marL="5014935" indent="0">
              <a:buNone/>
              <a:defRPr sz="2194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59554" y="3434620"/>
            <a:ext cx="10798983" cy="5051809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149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6406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023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669" y="626851"/>
            <a:ext cx="8192673" cy="2193978"/>
          </a:xfrm>
        </p:spPr>
        <p:txBody>
          <a:bodyPr anchor="b"/>
          <a:lstStyle>
            <a:lvl1pPr>
              <a:defRPr sz="4388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8983" y="1353824"/>
            <a:ext cx="12859554" cy="6682056"/>
          </a:xfrm>
        </p:spPr>
        <p:txBody>
          <a:bodyPr/>
          <a:lstStyle>
            <a:lvl1pPr>
              <a:defRPr sz="4388"/>
            </a:lvl1pPr>
            <a:lvl2pPr>
              <a:defRPr sz="3839"/>
            </a:lvl2pPr>
            <a:lvl3pPr>
              <a:defRPr sz="3291"/>
            </a:lvl3pPr>
            <a:lvl4pPr>
              <a:defRPr sz="2742"/>
            </a:lvl4pPr>
            <a:lvl5pPr>
              <a:defRPr sz="2742"/>
            </a:lvl5pPr>
            <a:lvl6pPr>
              <a:defRPr sz="2742"/>
            </a:lvl6pPr>
            <a:lvl7pPr>
              <a:defRPr sz="2742"/>
            </a:lvl7pPr>
            <a:lvl8pPr>
              <a:defRPr sz="2742"/>
            </a:lvl8pPr>
            <a:lvl9pPr>
              <a:defRPr sz="2742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49669" y="2820829"/>
            <a:ext cx="8192673" cy="5225934"/>
          </a:xfrm>
        </p:spPr>
        <p:txBody>
          <a:bodyPr/>
          <a:lstStyle>
            <a:lvl1pPr marL="0" indent="0">
              <a:buNone/>
              <a:defRPr sz="2194"/>
            </a:lvl1pPr>
            <a:lvl2pPr marL="626867" indent="0">
              <a:buNone/>
              <a:defRPr sz="1920"/>
            </a:lvl2pPr>
            <a:lvl3pPr marL="1253734" indent="0">
              <a:buNone/>
              <a:defRPr sz="1645"/>
            </a:lvl3pPr>
            <a:lvl4pPr marL="1880601" indent="0">
              <a:buNone/>
              <a:defRPr sz="1371"/>
            </a:lvl4pPr>
            <a:lvl5pPr marL="2507468" indent="0">
              <a:buNone/>
              <a:defRPr sz="1371"/>
            </a:lvl5pPr>
            <a:lvl6pPr marL="3134335" indent="0">
              <a:buNone/>
              <a:defRPr sz="1371"/>
            </a:lvl6pPr>
            <a:lvl7pPr marL="3761202" indent="0">
              <a:buNone/>
              <a:defRPr sz="1371"/>
            </a:lvl7pPr>
            <a:lvl8pPr marL="4388068" indent="0">
              <a:buNone/>
              <a:defRPr sz="1371"/>
            </a:lvl8pPr>
            <a:lvl9pPr marL="5014935" indent="0">
              <a:buNone/>
              <a:defRPr sz="137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2735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9669" y="626851"/>
            <a:ext cx="8192673" cy="2193978"/>
          </a:xfrm>
        </p:spPr>
        <p:txBody>
          <a:bodyPr anchor="b"/>
          <a:lstStyle>
            <a:lvl1pPr>
              <a:defRPr sz="4388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98983" y="1353824"/>
            <a:ext cx="12859554" cy="6682056"/>
          </a:xfrm>
        </p:spPr>
        <p:txBody>
          <a:bodyPr anchor="t"/>
          <a:lstStyle>
            <a:lvl1pPr marL="0" indent="0">
              <a:buNone/>
              <a:defRPr sz="4388"/>
            </a:lvl1pPr>
            <a:lvl2pPr marL="626867" indent="0">
              <a:buNone/>
              <a:defRPr sz="3839"/>
            </a:lvl2pPr>
            <a:lvl3pPr marL="1253734" indent="0">
              <a:buNone/>
              <a:defRPr sz="3291"/>
            </a:lvl3pPr>
            <a:lvl4pPr marL="1880601" indent="0">
              <a:buNone/>
              <a:defRPr sz="2742"/>
            </a:lvl4pPr>
            <a:lvl5pPr marL="2507468" indent="0">
              <a:buNone/>
              <a:defRPr sz="2742"/>
            </a:lvl5pPr>
            <a:lvl6pPr marL="3134335" indent="0">
              <a:buNone/>
              <a:defRPr sz="2742"/>
            </a:lvl6pPr>
            <a:lvl7pPr marL="3761202" indent="0">
              <a:buNone/>
              <a:defRPr sz="2742"/>
            </a:lvl7pPr>
            <a:lvl8pPr marL="4388068" indent="0">
              <a:buNone/>
              <a:defRPr sz="2742"/>
            </a:lvl8pPr>
            <a:lvl9pPr marL="5014935" indent="0">
              <a:buNone/>
              <a:defRPr sz="2742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49669" y="2820829"/>
            <a:ext cx="8192673" cy="5225934"/>
          </a:xfrm>
        </p:spPr>
        <p:txBody>
          <a:bodyPr/>
          <a:lstStyle>
            <a:lvl1pPr marL="0" indent="0">
              <a:buNone/>
              <a:defRPr sz="2194"/>
            </a:lvl1pPr>
            <a:lvl2pPr marL="626867" indent="0">
              <a:buNone/>
              <a:defRPr sz="1920"/>
            </a:lvl2pPr>
            <a:lvl3pPr marL="1253734" indent="0">
              <a:buNone/>
              <a:defRPr sz="1645"/>
            </a:lvl3pPr>
            <a:lvl4pPr marL="1880601" indent="0">
              <a:buNone/>
              <a:defRPr sz="1371"/>
            </a:lvl4pPr>
            <a:lvl5pPr marL="2507468" indent="0">
              <a:buNone/>
              <a:defRPr sz="1371"/>
            </a:lvl5pPr>
            <a:lvl6pPr marL="3134335" indent="0">
              <a:buNone/>
              <a:defRPr sz="1371"/>
            </a:lvl6pPr>
            <a:lvl7pPr marL="3761202" indent="0">
              <a:buNone/>
              <a:defRPr sz="1371"/>
            </a:lvl7pPr>
            <a:lvl8pPr marL="4388068" indent="0">
              <a:buNone/>
              <a:defRPr sz="1371"/>
            </a:lvl8pPr>
            <a:lvl9pPr marL="5014935" indent="0">
              <a:buNone/>
              <a:defRPr sz="137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0164E-3404-4660-8700-D1354479D7C9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0712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6359" y="500611"/>
            <a:ext cx="21908870" cy="18174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46359" y="2503050"/>
            <a:ext cx="21908870" cy="59659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46359" y="8714969"/>
            <a:ext cx="5715357" cy="500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D0164E-3404-4660-8700-D1354479D7C9}" type="datetimeFigureOut">
              <a:rPr lang="pl-PL" smtClean="0"/>
              <a:t>27.08.2025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414276" y="8714969"/>
            <a:ext cx="8573036" cy="500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939872" y="8714969"/>
            <a:ext cx="5715357" cy="500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98F260-C811-476F-9A62-F9F361EB971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00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53734" rtl="0" eaLnBrk="1" latinLnBrk="0" hangingPunct="1">
        <a:lnSpc>
          <a:spcPct val="90000"/>
        </a:lnSpc>
        <a:spcBef>
          <a:spcPct val="0"/>
        </a:spcBef>
        <a:buNone/>
        <a:defRPr sz="60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3433" indent="-313433" algn="l" defTabSz="1253734" rtl="0" eaLnBrk="1" latinLnBrk="0" hangingPunct="1">
        <a:lnSpc>
          <a:spcPct val="90000"/>
        </a:lnSpc>
        <a:spcBef>
          <a:spcPts val="1371"/>
        </a:spcBef>
        <a:buFont typeface="Arial" panose="020B0604020202020204" pitchFamily="34" charset="0"/>
        <a:buChar char="•"/>
        <a:defRPr sz="3839" kern="1200">
          <a:solidFill>
            <a:schemeClr val="tx1"/>
          </a:solidFill>
          <a:latin typeface="+mn-lt"/>
          <a:ea typeface="+mn-ea"/>
          <a:cs typeface="+mn-cs"/>
        </a:defRPr>
      </a:lvl1pPr>
      <a:lvl2pPr marL="940300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3291" kern="1200">
          <a:solidFill>
            <a:schemeClr val="tx1"/>
          </a:solidFill>
          <a:latin typeface="+mn-lt"/>
          <a:ea typeface="+mn-ea"/>
          <a:cs typeface="+mn-cs"/>
        </a:defRPr>
      </a:lvl2pPr>
      <a:lvl3pPr marL="1567167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742" kern="1200">
          <a:solidFill>
            <a:schemeClr val="tx1"/>
          </a:solidFill>
          <a:latin typeface="+mn-lt"/>
          <a:ea typeface="+mn-ea"/>
          <a:cs typeface="+mn-cs"/>
        </a:defRPr>
      </a:lvl3pPr>
      <a:lvl4pPr marL="2194034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4pPr>
      <a:lvl5pPr marL="2820901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5pPr>
      <a:lvl6pPr marL="3447768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6pPr>
      <a:lvl7pPr marL="4074635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7pPr>
      <a:lvl8pPr marL="4701502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8pPr>
      <a:lvl9pPr marL="5328369" indent="-313433" algn="l" defTabSz="1253734" rtl="0" eaLnBrk="1" latinLnBrk="0" hangingPunct="1">
        <a:lnSpc>
          <a:spcPct val="90000"/>
        </a:lnSpc>
        <a:spcBef>
          <a:spcPts val="686"/>
        </a:spcBef>
        <a:buFont typeface="Arial" panose="020B0604020202020204" pitchFamily="34" charset="0"/>
        <a:buChar char="•"/>
        <a:defRPr sz="24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1pPr>
      <a:lvl2pPr marL="626867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2pPr>
      <a:lvl3pPr marL="1253734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3pPr>
      <a:lvl4pPr marL="1880601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4pPr>
      <a:lvl5pPr marL="2507468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5pPr>
      <a:lvl6pPr marL="3134335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6pPr>
      <a:lvl7pPr marL="3761202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7pPr>
      <a:lvl8pPr marL="4388068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8pPr>
      <a:lvl9pPr marL="5014935" algn="l" defTabSz="1253734" rtl="0" eaLnBrk="1" latinLnBrk="0" hangingPunct="1">
        <a:defRPr sz="24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 descr="Obraz zawierający budynek, czarne i białe, na wolnym powietrzu, monochromatyzm&#10;&#10;Zawartość wygenerowana przez AI może być niepoprawna.">
            <a:extLst>
              <a:ext uri="{FF2B5EF4-FFF2-40B4-BE49-F238E27FC236}">
                <a16:creationId xmlns:a16="http://schemas.microsoft.com/office/drawing/2014/main" id="{F3F5CD26-74B4-7AD6-2836-94B6F52A3A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7042" y="-1"/>
            <a:ext cx="9574546" cy="9406991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C68CE40A-CBF4-FEF4-AF4E-9D20A62BA9B1}"/>
              </a:ext>
            </a:extLst>
          </p:cNvPr>
          <p:cNvSpPr/>
          <p:nvPr/>
        </p:nvSpPr>
        <p:spPr>
          <a:xfrm>
            <a:off x="0" y="0"/>
            <a:ext cx="16764000" cy="9402764"/>
          </a:xfrm>
          <a:prstGeom prst="rect">
            <a:avLst/>
          </a:prstGeom>
          <a:solidFill>
            <a:srgbClr val="00A8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375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2477B40-BFAD-2430-5F8F-2E9D3F9B3E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29025" y="3187057"/>
            <a:ext cx="10296525" cy="3461393"/>
          </a:xfrm>
        </p:spPr>
        <p:txBody>
          <a:bodyPr>
            <a:normAutofit fontScale="40000" lnSpcReduction="20000"/>
          </a:bodyPr>
          <a:lstStyle/>
          <a:p>
            <a:pPr algn="l">
              <a:lnSpc>
                <a:spcPct val="120000"/>
              </a:lnSpc>
            </a:pPr>
            <a:r>
              <a:rPr lang="pl-PL" sz="20002" dirty="0">
                <a:solidFill>
                  <a:schemeClr val="bg1"/>
                </a:solidFill>
                <a:latin typeface="Montserrat ExtraBold" panose="00000900000000000000" pitchFamily="2" charset="-18"/>
              </a:rPr>
              <a:t>Tytuł wydarzenia</a:t>
            </a:r>
          </a:p>
          <a:p>
            <a:pPr algn="l">
              <a:lnSpc>
                <a:spcPct val="120000"/>
              </a:lnSpc>
            </a:pPr>
            <a:r>
              <a:rPr lang="pl-PL" sz="12084" dirty="0">
                <a:solidFill>
                  <a:schemeClr val="bg1"/>
                </a:solidFill>
                <a:latin typeface="Montserrat ExtraBold" panose="00000900000000000000" pitchFamily="2" charset="-18"/>
              </a:rPr>
              <a:t>Podtytuł wydarzenia</a:t>
            </a:r>
          </a:p>
          <a:p>
            <a:pPr algn="l">
              <a:lnSpc>
                <a:spcPct val="120000"/>
              </a:lnSpc>
            </a:pPr>
            <a:r>
              <a:rPr lang="pl-PL" sz="7000" dirty="0">
                <a:solidFill>
                  <a:schemeClr val="bg1"/>
                </a:solidFill>
                <a:latin typeface="Montserrat ExtraBold" panose="00000900000000000000" pitchFamily="2" charset="-18"/>
              </a:rPr>
              <a:t>MIEJSCE WYDARZENIA	</a:t>
            </a:r>
          </a:p>
          <a:p>
            <a:pPr algn="l">
              <a:lnSpc>
                <a:spcPct val="120000"/>
              </a:lnSpc>
            </a:pPr>
            <a:r>
              <a:rPr lang="pl-PL" sz="7000" dirty="0">
                <a:solidFill>
                  <a:schemeClr val="bg1"/>
                </a:solidFill>
                <a:latin typeface="Montserrat ExtraBold" panose="00000900000000000000" pitchFamily="2" charset="-18"/>
              </a:rPr>
              <a:t>14.09.2025 - 15.09.2025</a:t>
            </a:r>
          </a:p>
        </p:txBody>
      </p:sp>
      <p:pic>
        <p:nvPicPr>
          <p:cNvPr id="9" name="Obraz 8" descr="Obraz zawierający tekst, Czcionka, zrzut ekranu, Grafika&#10;&#10;Zawartość wygenerowana przez AI może być niepoprawna.">
            <a:extLst>
              <a:ext uri="{FF2B5EF4-FFF2-40B4-BE49-F238E27FC236}">
                <a16:creationId xmlns:a16="http://schemas.microsoft.com/office/drawing/2014/main" id="{09C4B9F7-E78B-5EB2-94C0-94526B678A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858" y="924525"/>
            <a:ext cx="5123918" cy="2098014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779C566E-D3BA-4834-CE38-9058084AED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025" y="8062024"/>
            <a:ext cx="11744326" cy="838816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9839B348-A365-1194-28CA-F4C49E8221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024" y="6954394"/>
            <a:ext cx="11744324" cy="91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12871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Motyw pakietu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11</Words>
  <Application>Microsoft Office PowerPoint</Application>
  <PresentationFormat>Niestandardowy</PresentationFormat>
  <Paragraphs>5</Paragraphs>
  <Slides>1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 ExtraBold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Karolina Polkowska</dc:creator>
  <cp:lastModifiedBy>Karolina Polkowska</cp:lastModifiedBy>
  <cp:revision>7</cp:revision>
  <dcterms:created xsi:type="dcterms:W3CDTF">2025-07-09T11:37:06Z</dcterms:created>
  <dcterms:modified xsi:type="dcterms:W3CDTF">2025-08-27T11:41:31Z</dcterms:modified>
</cp:coreProperties>
</file>