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6" y="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1AF48-7A2D-4EBE-D84B-E93E41EF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075357-1C75-3D5C-AE21-9266F5003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31B261-FEA0-A143-70A7-82539D5C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8C915A-C3DD-F204-82C8-037F5914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87E321-5BDE-91E1-BD32-2F82C0A6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77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78586-F270-743F-5853-B44C4285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28E77F-E5D0-3B26-BD1A-7574C2412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6C7629-D0F9-D3D3-EA03-653D29B7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6090C4-2FB7-D9CD-AB93-18460FE2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ED8508-C448-AC5B-53A5-FC1384E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71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466853-C6A0-4B99-734F-4169CD10E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54C3E1-C221-74FF-B2A8-C4EB49A11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4BE01-B8FF-0EF2-3433-894D0FE8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FA241B-6313-0515-71CC-97E5416B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E48323-9685-CDE5-303B-DF4D9A28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3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CB3BA-781F-EB51-6839-45F9A053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C09505-8EAB-B53F-D50D-F8E4B58B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65F577-2F81-C3C5-3CCD-32F4104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E88A35-BCD3-48B2-D769-01AE096D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09D39C-F90E-35C0-3B92-A6606B2B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9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3C519-4D99-C9E6-3E65-0A52E17A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6E6174-C01D-9C01-A39D-DD6E4F926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5ED493-4E57-0674-4BE7-4ACDD26C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849716-3EFD-E564-CA01-0FB97FAC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D59813-DCFC-967E-3E45-7BFFEE58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4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FEB92-34C6-DF71-7BAB-968E2B94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CB1BF-E87D-47FC-52F2-F15E08CB3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ECC0A7-FEE6-33F1-FEBE-1CF75E6C4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4AD661-4AE2-909B-46EC-3D12F069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B349E6-E5EF-D927-240B-B5FBDFA1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FABB06-1DDC-20E1-52A1-9B9A8779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7515F-3B8D-6C00-5D27-C4883954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4969E4-DCC9-9983-6FD2-08A44CDA9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9680AD-3BBE-9134-B585-605A9CA6C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D83F9B-53F2-FECE-503D-5800D6CC2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6CA9C1-4408-8D1D-1A07-811ADFF5C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23117F1-7F5C-1DB7-7644-07A7F34A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6E050F-AF9F-86BF-7A90-4E28B5D4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1E437F-2821-E284-ACE3-8328489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7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14251-7204-12EB-235B-C2F27056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10AC7DD-A3F7-7618-4A1E-CB7B5C62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8123F9-10BB-AF49-D040-B15C0DB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20CAAD-4ED2-BA8E-E454-08C35141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4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301A0D-B136-2393-81B2-DD690375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6AF98F6-542C-F77C-7838-A274B4CB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776C0B-29D3-2020-871F-4F25F75B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1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D41E3-9991-43F0-D4CF-92D7CB7C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E4E279-2C79-317C-73C1-05C1C1E5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3DCBBE-4FDB-D910-E2D5-05F59B787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5DB988-62D9-74CC-BDA1-8A9763F5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7252C5-AC5F-6C74-BBD8-3B2A5117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08A8C1-DE22-FF24-08FA-9F1107FB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12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F956B-4DCC-D793-7432-CCCAAE1D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B49EDB7-CC1D-C6B9-0248-4A0A3FEDF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8E915C-A19D-0889-1D3F-5A552A6C4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F7486C-6B35-8866-6B61-42687C6B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02FFC4-132F-ECCC-6D88-BF0DF9A1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D65413-C781-07A6-9BC0-AF911DEF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1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79A2C6D-EA9E-5ABD-1FFD-404EA050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FE93B8-02C7-63C3-52AE-ACE18ECC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0F9430-39DF-8086-71B3-369982ABD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88F5-0BBD-4C7C-A17A-AF7D85A1AF9A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9639AF-AFA1-AA66-48CE-B4E127890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023358-FE44-FF7E-6018-4D37DD5F4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60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F693FB-7A5D-2257-0CC6-B42D224EA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7" t="-3930" r="24257" b="3930"/>
          <a:stretch/>
        </p:blipFill>
        <p:spPr>
          <a:xfrm>
            <a:off x="-3943577" y="445180"/>
            <a:ext cx="16123012" cy="641282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93750CF-CD79-3F7B-1088-A5E05BAC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6" y="886266"/>
            <a:ext cx="5167980" cy="211605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4978E75-F55C-1E89-CB42-14AA8B6EF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94" y="5710940"/>
            <a:ext cx="3160423" cy="887561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2E65FB05-682F-5D86-5E0A-892719888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9524" y="1780330"/>
            <a:ext cx="2845557" cy="42471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BC90971-428D-EEC5-D009-4E61DBA76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A7622DD-44BC-AD9F-D999-E37F2C177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780" y="6030299"/>
            <a:ext cx="5505575" cy="179286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24557CF9-BDB0-EC6B-EBE9-A068AABCF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2521" y="581830"/>
            <a:ext cx="8062073" cy="116684"/>
          </a:xfrm>
          <a:prstGeom prst="rect">
            <a:avLst/>
          </a:prstGeom>
        </p:spPr>
      </p:pic>
      <p:pic>
        <p:nvPicPr>
          <p:cNvPr id="5" name="Obraz 4" descr="Obraz zawierający zrzut ekranu, tekst, Czcionka, czarne&#10;&#10;Zawartość wygenerowana przez AI może być niepoprawna.">
            <a:extLst>
              <a:ext uri="{FF2B5EF4-FFF2-40B4-BE49-F238E27FC236}">
                <a16:creationId xmlns:a16="http://schemas.microsoft.com/office/drawing/2014/main" id="{0B5BEC42-62E1-C967-72CB-2DA4D1B583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88" y="2955099"/>
            <a:ext cx="284424" cy="18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E29AD-0276-5CB2-9025-9446A59D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92D0447B-8BC8-DB85-F5D6-8A07871D9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5" y="892817"/>
            <a:ext cx="7106657" cy="290985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81D5FCC-0D3D-05F7-FCD3-936B5066C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5" y="5713725"/>
            <a:ext cx="3160423" cy="887561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465C212C-9175-7022-0841-03D2C9434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323" y="3913632"/>
            <a:ext cx="4586661" cy="68457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08F70AF-B30F-E26A-8EAC-57439112D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858C529D-FF65-4562-B6CD-DF8FEC3B5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611" y="582631"/>
            <a:ext cx="8509223" cy="123156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5B0CB3B-648D-BECE-4BFA-D95F38066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467" y="5184008"/>
            <a:ext cx="6049701" cy="1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6A6BF-3EB7-F37B-3DEE-B3629244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27E19386-983D-EC44-716C-46EBA27CF933}"/>
              </a:ext>
            </a:extLst>
          </p:cNvPr>
          <p:cNvSpPr txBox="1">
            <a:spLocks/>
          </p:cNvSpPr>
          <p:nvPr/>
        </p:nvSpPr>
        <p:spPr>
          <a:xfrm>
            <a:off x="606612" y="3114090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b="1" dirty="0">
                <a:solidFill>
                  <a:schemeClr val="bg1"/>
                </a:solidFill>
                <a:latin typeface="Montserrat" pitchFamily="2" charset="-18"/>
              </a:rPr>
              <a:t>NAGŁÓWEK: MONTSERRAT BOLD</a:t>
            </a:r>
            <a:endParaRPr lang="pl-PL" sz="200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7C1059C1-2771-F3B6-A64B-A8AA3BC40711}"/>
              </a:ext>
            </a:extLst>
          </p:cNvPr>
          <p:cNvSpPr txBox="1">
            <a:spLocks/>
          </p:cNvSpPr>
          <p:nvPr/>
        </p:nvSpPr>
        <p:spPr>
          <a:xfrm>
            <a:off x="606611" y="4353636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dirty="0">
                <a:solidFill>
                  <a:schemeClr val="bg1"/>
                </a:solidFill>
                <a:latin typeface="Montserrat" pitchFamily="2" charset="-18"/>
              </a:rPr>
              <a:t>TEKST: MONTSERRAT REGULAR</a:t>
            </a:r>
            <a:endParaRPr lang="pl-PL" sz="2000" dirty="0">
              <a:solidFill>
                <a:schemeClr val="bg1"/>
              </a:solidFill>
              <a:latin typeface="Montserrat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0A0A400-EF9B-AA5B-FD91-3CC478F1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732DA1B-F10B-A847-6E50-C17ABC77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" y="246455"/>
            <a:ext cx="3220873" cy="1318802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0B8D0752-C2AE-5944-355D-74C1A5EF9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6184" y="783026"/>
            <a:ext cx="1668960" cy="2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711A3-FE84-01D2-F883-84EB15B1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F892A4DB-0AFE-A29C-DF03-99F40BE13716}"/>
              </a:ext>
            </a:extLst>
          </p:cNvPr>
          <p:cNvSpPr/>
          <p:nvPr/>
        </p:nvSpPr>
        <p:spPr>
          <a:xfrm>
            <a:off x="0" y="0"/>
            <a:ext cx="12192000" cy="1842448"/>
          </a:xfrm>
          <a:prstGeom prst="rect">
            <a:avLst/>
          </a:prstGeom>
          <a:solidFill>
            <a:srgbClr val="00A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1BD7BA1C-6714-2D4E-DD7A-CA2A75D6DBBC}"/>
              </a:ext>
            </a:extLst>
          </p:cNvPr>
          <p:cNvSpPr txBox="1">
            <a:spLocks/>
          </p:cNvSpPr>
          <p:nvPr/>
        </p:nvSpPr>
        <p:spPr>
          <a:xfrm>
            <a:off x="606612" y="3114090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b="1" dirty="0">
                <a:solidFill>
                  <a:srgbClr val="00A5C2"/>
                </a:solidFill>
                <a:latin typeface="Montserrat" pitchFamily="2" charset="-18"/>
              </a:rPr>
              <a:t>NAGŁÓWEK: MONTSERRAT BOLD</a:t>
            </a:r>
            <a:endParaRPr lang="pl-PL" sz="2000" b="1" dirty="0">
              <a:solidFill>
                <a:srgbClr val="00A5C2"/>
              </a:solidFill>
              <a:latin typeface="Montserrat" pitchFamily="2" charset="-18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A08F73FF-FBC1-8E4C-538C-52760920963A}"/>
              </a:ext>
            </a:extLst>
          </p:cNvPr>
          <p:cNvSpPr txBox="1">
            <a:spLocks/>
          </p:cNvSpPr>
          <p:nvPr/>
        </p:nvSpPr>
        <p:spPr>
          <a:xfrm>
            <a:off x="606611" y="4353636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dirty="0">
                <a:solidFill>
                  <a:srgbClr val="00A5C2"/>
                </a:solidFill>
                <a:latin typeface="Montserrat" pitchFamily="2" charset="-18"/>
              </a:rPr>
              <a:t>TEKST: MONTSERRAT REGULAR</a:t>
            </a:r>
            <a:endParaRPr lang="pl-PL" sz="2000" dirty="0">
              <a:solidFill>
                <a:srgbClr val="00A5C2"/>
              </a:solidFill>
              <a:latin typeface="Montserrat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CB4BF94-4FE2-F144-FC50-785ED4B51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" y="246455"/>
            <a:ext cx="3220873" cy="1318802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5FCF2924-E22B-4BB6-560E-5D7809EB4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6184" y="783026"/>
            <a:ext cx="1668960" cy="2490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2330368-DB39-5530-F25D-36E622B5E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6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9F339-797A-0694-8E9B-B1ADA45D7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AD3F06CF-9835-8B54-E58A-4DC6472CC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6184" y="781306"/>
            <a:ext cx="1668960" cy="2490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686364-A40D-136F-CD42-54C2109D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6" y="246455"/>
            <a:ext cx="3220869" cy="1318801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5DC187EF-C15F-EC36-2CC4-4DA258C06A93}"/>
              </a:ext>
            </a:extLst>
          </p:cNvPr>
          <p:cNvSpPr txBox="1">
            <a:spLocks/>
          </p:cNvSpPr>
          <p:nvPr/>
        </p:nvSpPr>
        <p:spPr>
          <a:xfrm>
            <a:off x="606612" y="3114090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b="1" dirty="0">
                <a:solidFill>
                  <a:srgbClr val="00A5C2"/>
                </a:solidFill>
                <a:latin typeface="Montserrat" pitchFamily="2" charset="-18"/>
              </a:rPr>
              <a:t>NAGŁÓWEK: MONTSERRAT BOLD</a:t>
            </a:r>
            <a:endParaRPr lang="pl-PL" sz="2000" b="1" dirty="0">
              <a:solidFill>
                <a:srgbClr val="00A5C2"/>
              </a:solidFill>
              <a:latin typeface="Montserrat" pitchFamily="2" charset="-18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38E836F8-3E46-B223-9B2C-2CC137775DE4}"/>
              </a:ext>
            </a:extLst>
          </p:cNvPr>
          <p:cNvSpPr txBox="1">
            <a:spLocks/>
          </p:cNvSpPr>
          <p:nvPr/>
        </p:nvSpPr>
        <p:spPr>
          <a:xfrm>
            <a:off x="606611" y="4353636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dirty="0">
                <a:solidFill>
                  <a:srgbClr val="00A5C2"/>
                </a:solidFill>
                <a:latin typeface="Montserrat" pitchFamily="2" charset="-18"/>
              </a:rPr>
              <a:t>TEKST: MONTSERRAT REGULAR</a:t>
            </a:r>
            <a:endParaRPr lang="pl-PL" sz="2000" dirty="0">
              <a:solidFill>
                <a:srgbClr val="00A5C2"/>
              </a:solidFill>
              <a:latin typeface="Montserrat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62D2F7C-1505-0984-2B17-7E2D94048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4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Tobiasz Bułynko</dc:creator>
  <cp:lastModifiedBy>Karolina Polkowska</cp:lastModifiedBy>
  <cp:revision>4</cp:revision>
  <dcterms:created xsi:type="dcterms:W3CDTF">2025-03-19T12:29:40Z</dcterms:created>
  <dcterms:modified xsi:type="dcterms:W3CDTF">2025-07-18T07:38:29Z</dcterms:modified>
</cp:coreProperties>
</file>