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 showGuides="1">
      <p:cViewPr varScale="1">
        <p:scale>
          <a:sx n="114" d="100"/>
          <a:sy n="114" d="100"/>
        </p:scale>
        <p:origin x="438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7718B-CA2E-4847-A0E1-F9F089B1B9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37324D-00E7-B84E-8AB2-00FC55E10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4F39E-C5E3-044A-B858-8F0CBFD37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B83B-3ACC-F04E-A1F2-752EEDB92ADB}" type="datetimeFigureOut">
              <a:rPr lang="en-PL" smtClean="0"/>
              <a:t>04/19/2024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4A485-14AE-EB4F-96A6-4F81E61D6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E1C5E-B193-2841-9646-5C71E61AA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D65C-1C09-A148-84C8-AD43C741098C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253316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9F74C-8C62-BA49-B6C4-91371B805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EE24F4-34AA-D341-9234-7ACFB19D7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89AC7-439B-B84D-823D-9515F3C8C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B83B-3ACC-F04E-A1F2-752EEDB92ADB}" type="datetimeFigureOut">
              <a:rPr lang="en-PL" smtClean="0"/>
              <a:t>04/19/2024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17322-DBC8-BD4E-AD18-26437F7F0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DF93D-4D7A-B846-9600-7D52F93AC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D65C-1C09-A148-84C8-AD43C741098C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394479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C40A26-8B51-924E-85A7-DE06E8F840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0E08FE-60AC-A944-BF6D-24406E901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EC956-3DBF-F94B-B777-9B487E53E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B83B-3ACC-F04E-A1F2-752EEDB92ADB}" type="datetimeFigureOut">
              <a:rPr lang="en-PL" smtClean="0"/>
              <a:t>04/19/2024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89A84-6225-5D4E-8951-146107AF6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A98B7-9F20-9347-AB26-9C4722802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D65C-1C09-A148-84C8-AD43C741098C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99874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D1D38-4057-994C-A669-FB9A0C464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977DF-E218-D847-968C-06627C4F7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B72CC-57B1-4741-9D89-8F3C9E470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B83B-3ACC-F04E-A1F2-752EEDB92ADB}" type="datetimeFigureOut">
              <a:rPr lang="en-PL" smtClean="0"/>
              <a:t>04/19/2024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F9676-F451-D44E-AA4A-5CAEED55B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4B0A6-29A6-CE42-8F43-CB81A91BD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D65C-1C09-A148-84C8-AD43C741098C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149009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FE0CC-CA2A-AE43-9DF3-A0511FFA4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124E9-4E61-9345-852D-11A513EBC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41328-4BD7-1B4B-BBC4-C9560469E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B83B-3ACC-F04E-A1F2-752EEDB92ADB}" type="datetimeFigureOut">
              <a:rPr lang="en-PL" smtClean="0"/>
              <a:t>04/19/2024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96DEE-09FA-E54C-A2B0-EB218D461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3567D-5A3E-3B44-A337-D64EDEDF1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D65C-1C09-A148-84C8-AD43C741098C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12041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920D1-87ED-CA41-9E6F-5D730C1D8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BD20C-BE20-C345-ABC0-C2485ADE47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C8DE1A-74CA-0647-A151-1031DED1B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8BA60-D8FE-524C-8A15-5E975CF3E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B83B-3ACC-F04E-A1F2-752EEDB92ADB}" type="datetimeFigureOut">
              <a:rPr lang="en-PL" smtClean="0"/>
              <a:t>04/19/2024</a:t>
            </a:fld>
            <a:endParaRPr lang="en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DB82E-C67E-4849-9EB5-2A10544BC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8BBA8-2549-CA44-A9E9-B4F8939B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D65C-1C09-A148-84C8-AD43C741098C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416346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9E3E8-BCFD-684A-BD2D-0806E3552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A85F6-C8C7-A14F-8C4A-30065DE57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273003-563D-064B-8093-A2CF43F52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EB334F-7601-8646-986D-8FFBDAEFF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9B0D08-06F4-0A42-9B0E-34DFED182B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1BBAD0-4F77-1040-B7C9-F623340DB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B83B-3ACC-F04E-A1F2-752EEDB92ADB}" type="datetimeFigureOut">
              <a:rPr lang="en-PL" smtClean="0"/>
              <a:t>04/19/2024</a:t>
            </a:fld>
            <a:endParaRPr lang="en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3CAE0F-1AB3-1843-A323-8B4978266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D58A4A-B94E-3047-AA4A-5D6FF6D1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D65C-1C09-A148-84C8-AD43C741098C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187283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AA31B-3F36-5443-9D14-6EEB09967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254158-D448-0845-A50C-1EC8778B7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B83B-3ACC-F04E-A1F2-752EEDB92ADB}" type="datetimeFigureOut">
              <a:rPr lang="en-PL" smtClean="0"/>
              <a:t>04/19/2024</a:t>
            </a:fld>
            <a:endParaRPr lang="en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75D55-3677-8448-BAFD-9C37CDC91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FD4041-43B5-174B-BCD7-437AD985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D65C-1C09-A148-84C8-AD43C741098C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413783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677163-38CA-E646-A102-0CAA2B021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B83B-3ACC-F04E-A1F2-752EEDB92ADB}" type="datetimeFigureOut">
              <a:rPr lang="en-PL" smtClean="0"/>
              <a:t>04/19/2024</a:t>
            </a:fld>
            <a:endParaRPr lang="en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80126B-5598-4746-B81A-EA83AA67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4F44B1-67A5-0B42-8227-7ED17FFC9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D65C-1C09-A148-84C8-AD43C741098C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1823427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1F9F3-6E66-7644-B796-6499EE04D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98D93-C628-4545-BC66-0A2239697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56446-7362-A54D-A652-60C3143D5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2461E-79DA-4540-A7A5-C8AF8B19C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B83B-3ACC-F04E-A1F2-752EEDB92ADB}" type="datetimeFigureOut">
              <a:rPr lang="en-PL" smtClean="0"/>
              <a:t>04/19/2024</a:t>
            </a:fld>
            <a:endParaRPr lang="en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FD137-E0F0-B04E-8E19-83BCE0C52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E8D23-8B36-B444-8E5D-E00C2CE48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D65C-1C09-A148-84C8-AD43C741098C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2485774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F3D2A-8068-E94C-A8D6-D3237C6F7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BE4603-2662-A44E-8A19-27D19D9537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2CA15B-1AE8-4A4F-B414-537F33452B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39711-E62E-0345-B892-5596DAEDA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B83B-3ACC-F04E-A1F2-752EEDB92ADB}" type="datetimeFigureOut">
              <a:rPr lang="en-PL" smtClean="0"/>
              <a:t>04/19/2024</a:t>
            </a:fld>
            <a:endParaRPr lang="en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C8FE8D-577C-7947-8B3C-3C49DF18F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5B2C0-A6E7-4741-A903-40BAB585C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D65C-1C09-A148-84C8-AD43C741098C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372678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1E0BF3-E5DD-FE4A-98DC-9511DDB63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B474A-3A40-B041-9496-D5DC0EA04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3740D-5851-3348-9CAA-C89A0EBA6A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8B83B-3ACC-F04E-A1F2-752EEDB92ADB}" type="datetimeFigureOut">
              <a:rPr lang="en-PL" smtClean="0"/>
              <a:t>04/19/2024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699D7-9343-984A-9DEC-1FAE85FE24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B37E9-D059-E146-8AC7-59340AE33B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8D65C-1C09-A148-84C8-AD43C741098C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179830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2A5DA1-07D2-5C4F-B8DD-DD3D8F080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07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Patrycja Adamczyk</cp:lastModifiedBy>
  <cp:revision>2</cp:revision>
  <dcterms:created xsi:type="dcterms:W3CDTF">2024-04-17T13:15:27Z</dcterms:created>
  <dcterms:modified xsi:type="dcterms:W3CDTF">2024-04-19T08:57:48Z</dcterms:modified>
</cp:coreProperties>
</file>