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82" r:id="rId2"/>
    <p:sldId id="262" r:id="rId3"/>
    <p:sldId id="283" r:id="rId4"/>
    <p:sldId id="284" r:id="rId5"/>
    <p:sldId id="290" r:id="rId6"/>
    <p:sldId id="294" r:id="rId7"/>
    <p:sldId id="296" r:id="rId8"/>
    <p:sldId id="291" r:id="rId9"/>
    <p:sldId id="292" r:id="rId10"/>
    <p:sldId id="289" r:id="rId11"/>
    <p:sldId id="293" r:id="rId12"/>
    <p:sldId id="281" r:id="rId13"/>
    <p:sldId id="297" r:id="rId14"/>
    <p:sldId id="298" r:id="rId15"/>
    <p:sldId id="270" r:id="rId16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C2"/>
    <a:srgbClr val="018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85" autoAdjust="0"/>
    <p:restoredTop sz="94717"/>
  </p:normalViewPr>
  <p:slideViewPr>
    <p:cSldViewPr snapToGrid="0" snapToObjects="1" showGuides="1">
      <p:cViewPr varScale="1">
        <p:scale>
          <a:sx n="120" d="100"/>
          <a:sy n="120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C971A-AAA4-1746-A301-D0F9AD4AD9AD}" type="datetimeFigureOut">
              <a:rPr lang="en-PL" smtClean="0"/>
              <a:t>07/31/2024</a:t>
            </a:fld>
            <a:endParaRPr lang="en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FEE98-5896-D742-815C-5BF2109C9A8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32609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A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EB518-4364-6D43-9253-C2A5B4016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5544" y="1212984"/>
            <a:ext cx="9120912" cy="2387600"/>
          </a:xfrm>
        </p:spPr>
        <p:txBody>
          <a:bodyPr anchor="b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73AFD-1362-494F-9A81-4D8C7D5B4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544" y="3809238"/>
            <a:ext cx="9120912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E6D038E-EAC9-7A4D-BA64-5AAB634E79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857" y="103109"/>
            <a:ext cx="3283544" cy="14508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E434B2B-D921-6145-901A-9CAE71D792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88016" y="0"/>
            <a:ext cx="718896" cy="949969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D8AA4EB7-EEA4-134E-8129-55E3B30EA1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74000" y="5857436"/>
            <a:ext cx="4644000" cy="57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2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11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solidFill>
          <a:srgbClr val="00A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4A5B-C63B-674B-AF78-719D7B305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96" y="2610429"/>
            <a:ext cx="10688016" cy="13255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AC57FF5-B5C4-1F4E-A2FD-14025D641B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857" y="103109"/>
            <a:ext cx="3283544" cy="14508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45C03D4-4188-E94B-9B72-FE80FFE039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88016" y="0"/>
            <a:ext cx="718896" cy="949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024E91-F4F8-A948-8DAF-8C2269662B0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24100" y="4897952"/>
            <a:ext cx="7543800" cy="698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2D3382-EE46-8945-A531-12A1F529F86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774004" y="5857436"/>
            <a:ext cx="4643991" cy="57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41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ED0273-9ABD-A244-A71B-3E2516D198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97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+ stopka logoty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09ABD-ED1E-1843-AE64-F1032E1461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36422" y="5857437"/>
            <a:ext cx="4519155" cy="56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3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1625-F954-414D-AC46-7F3120314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8" y="360000"/>
            <a:ext cx="9238488" cy="132556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EDEDD-329D-B343-ABB2-68C271866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5416" y="1440000"/>
            <a:ext cx="9168384" cy="463600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73CFAD-BFE2-E840-ADA1-3219B683D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88016" y="0"/>
            <a:ext cx="718896" cy="94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2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E26A8650-BA74-E64B-86A6-0DA7A0AAE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1998" cy="2201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2931F7-1E82-A946-B0D7-56EA97AC7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101" y="1142302"/>
            <a:ext cx="8943915" cy="2852737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8EFB1-07D2-D947-9239-B94339258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4101" y="4022027"/>
            <a:ext cx="8943915" cy="150018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B990357-2CC0-7D4E-9F3E-68A1C19B04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3857" y="103109"/>
            <a:ext cx="3283544" cy="145086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DD346A2-A98F-B844-BCDB-222A30CD1B5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88016" y="0"/>
            <a:ext cx="718896" cy="9499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FC72BF-2ADA-654B-AA1D-6FF485EB218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836422" y="5857437"/>
            <a:ext cx="4519155" cy="56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1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271EA4D-E37C-474D-BB00-4CC159220C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758952"/>
            <a:ext cx="5340350" cy="531705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C11625-F954-414D-AC46-7F3120314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3450" y="1438675"/>
            <a:ext cx="5393462" cy="1325563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EDEDD-329D-B343-ABB2-68C271866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3450" y="2231136"/>
            <a:ext cx="5393462" cy="3844873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14878E0-528B-164B-AF4D-555D109F9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88016" y="0"/>
            <a:ext cx="718896" cy="94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3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271EA4D-E37C-474D-BB00-4CC159220C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514807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EDEDD-329D-B343-ABB2-68C271866D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3459" y="5346491"/>
            <a:ext cx="10465080" cy="871429"/>
          </a:xfrm>
        </p:spPr>
        <p:txBody>
          <a:bodyPr/>
          <a:lstStyle>
            <a:lvl1pPr>
              <a:defRPr sz="2000"/>
            </a:lvl1pPr>
            <a:lvl3pPr marL="7938" indent="0">
              <a:buNone/>
              <a:tabLst/>
              <a:defRPr/>
            </a:lvl3pPr>
          </a:lstStyle>
          <a:p>
            <a:pPr lvl="2"/>
            <a:r>
              <a:rPr lang="en-GB" dirty="0" err="1"/>
              <a:t>Podpis</a:t>
            </a:r>
            <a:r>
              <a:rPr lang="en-GB" dirty="0"/>
              <a:t> </a:t>
            </a:r>
            <a:r>
              <a:rPr lang="en-GB" dirty="0" err="1"/>
              <a:t>zdjęcia</a:t>
            </a:r>
            <a:r>
              <a:rPr lang="en-GB" dirty="0"/>
              <a:t>…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D8E9E6F-1392-D347-82CC-A4336F1A8A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88016" y="0"/>
            <a:ext cx="718896" cy="94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9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4466F6C-CCF5-A241-9592-9C51C36EAC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753269"/>
            <a:ext cx="5351463" cy="535146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en-P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8D4E00-010B-8041-84C5-7E7BEB5B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00" y="1438674"/>
            <a:ext cx="5422800" cy="1325563"/>
          </a:xfrm>
        </p:spPr>
        <p:txBody>
          <a:bodyPr anchor="t"/>
          <a:lstStyle/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9121A-012A-6742-BA8C-6524706D2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8337" y="2231135"/>
            <a:ext cx="5351463" cy="384487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203FE90-D00F-4840-9A8E-09E0D81C9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88016" y="0"/>
            <a:ext cx="718896" cy="94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9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116FB-3A49-2848-ABC1-84D9340A4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CB2417-4681-EB44-991E-FE376D2AB4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88016" y="0"/>
            <a:ext cx="718896" cy="94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23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EFF6414-DC1E-984B-ADDD-FB29C80AD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88016" y="0"/>
            <a:ext cx="718896" cy="94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9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+ logo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EFF6414-DC1E-984B-ADDD-FB29C80AD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88016" y="0"/>
            <a:ext cx="718896" cy="9499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9E8E94-EF20-4245-B151-472728A275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24100" y="162930"/>
            <a:ext cx="75438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9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D94024-E18E-0C46-9179-B541DDCD4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40F26-5887-2C4B-BE45-76945DD1B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5416" y="1440000"/>
            <a:ext cx="91683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85102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61" r:id="rId6"/>
    <p:sldLayoutId id="2147483654" r:id="rId7"/>
    <p:sldLayoutId id="2147483655" r:id="rId8"/>
    <p:sldLayoutId id="2147483666" r:id="rId9"/>
    <p:sldLayoutId id="2147483662" r:id="rId10"/>
    <p:sldLayoutId id="2147483665" r:id="rId11"/>
    <p:sldLayoutId id="2147483660" r:id="rId12"/>
    <p:sldLayoutId id="21474836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00A5C2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A5C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273050" indent="-2365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534988" indent="-2127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534988" indent="-2238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808038" indent="-2365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4" userDrawn="1">
          <p15:clr>
            <a:srgbClr val="F26B43"/>
          </p15:clr>
        </p15:guide>
        <p15:guide id="4" pos="28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10EC0-33BD-4A4E-94E2-A350C644A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L" dirty="0"/>
              <a:t>Slajd</a:t>
            </a:r>
            <a:r>
              <a:rPr lang="pl-PL" dirty="0"/>
              <a:t> początkowy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40442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7F1E7CC-8659-86B1-140F-D6A9359AD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0315" y="7576"/>
            <a:ext cx="718896" cy="949969"/>
          </a:xfrm>
          <a:prstGeom prst="rect">
            <a:avLst/>
          </a:prstGeom>
        </p:spPr>
      </p:pic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08DE2B20-38AB-EC15-D13F-15EFF20B5C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48" r="26864"/>
          <a:stretch/>
        </p:blipFill>
        <p:spPr>
          <a:xfrm>
            <a:off x="5686962" y="312167"/>
            <a:ext cx="2846125" cy="2846124"/>
          </a:xfrm>
          <a:prstGeom prst="ellipse">
            <a:avLst/>
          </a:prstGeom>
          <a:effectLst>
            <a:outerShdw blurRad="431800" dist="88900" dir="5400000" algn="ctr" rotWithShape="0">
              <a:srgbClr val="000000">
                <a:alpha val="49000"/>
              </a:srgbClr>
            </a:outerShdw>
          </a:effectLst>
        </p:spPr>
      </p:pic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C2E14BFB-99CC-D7FF-8E2D-B5142E0123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48" r="26864"/>
          <a:stretch/>
        </p:blipFill>
        <p:spPr>
          <a:xfrm>
            <a:off x="8533087" y="3250675"/>
            <a:ext cx="2846124" cy="2846124"/>
          </a:xfrm>
          <a:prstGeom prst="ellipse">
            <a:avLst/>
          </a:prstGeom>
          <a:effectLst>
            <a:outerShdw blurRad="431800" dist="88900" dir="5400000" algn="ctr" rotWithShape="0">
              <a:srgbClr val="000000">
                <a:alpha val="49000"/>
              </a:srgbClr>
            </a:outerShdw>
          </a:effectLst>
        </p:spPr>
      </p:pic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98990E72-4522-1DB9-8739-6F697141C8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48" r="26864"/>
          <a:stretch/>
        </p:blipFill>
        <p:spPr>
          <a:xfrm>
            <a:off x="244744" y="1020757"/>
            <a:ext cx="4816486" cy="4816485"/>
          </a:xfrm>
          <a:prstGeom prst="ellipse">
            <a:avLst/>
          </a:prstGeom>
          <a:effectLst>
            <a:outerShdw blurRad="431800" dist="88900" dir="5400000" algn="ctr" rotWithShape="0">
              <a:srgbClr val="000000">
                <a:alpha val="49000"/>
              </a:srgbClr>
            </a:outerShdw>
          </a:effectLst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D43802D9-8B49-3DF4-21D8-62361E3DB6E6}"/>
              </a:ext>
            </a:extLst>
          </p:cNvPr>
          <p:cNvSpPr txBox="1">
            <a:spLocks/>
          </p:cNvSpPr>
          <p:nvPr/>
        </p:nvSpPr>
        <p:spPr>
          <a:xfrm>
            <a:off x="927355" y="312167"/>
            <a:ext cx="8943915" cy="686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0A5C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PL"/>
              <a:t>Tytuł rozdziału</a:t>
            </a:r>
            <a:endParaRPr lang="en-PL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298732D-3253-9D9A-4361-38A9B2DDE46D}"/>
              </a:ext>
            </a:extLst>
          </p:cNvPr>
          <p:cNvSpPr txBox="1">
            <a:spLocks/>
          </p:cNvSpPr>
          <p:nvPr/>
        </p:nvSpPr>
        <p:spPr>
          <a:xfrm>
            <a:off x="5061230" y="4501422"/>
            <a:ext cx="3662400" cy="1180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5C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2730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534988" indent="-212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534988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808038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Tekst</a:t>
            </a:r>
            <a:endParaRPr lang="en-PL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3E33A49-B747-D40C-E695-0D09D26BA033}"/>
              </a:ext>
            </a:extLst>
          </p:cNvPr>
          <p:cNvSpPr txBox="1">
            <a:spLocks/>
          </p:cNvSpPr>
          <p:nvPr/>
        </p:nvSpPr>
        <p:spPr>
          <a:xfrm>
            <a:off x="8874871" y="1644045"/>
            <a:ext cx="3317129" cy="10648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5C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2730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534988" indent="-212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534988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808038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Tekst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4246092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7F1E7CC-8659-86B1-140F-D6A9359AD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0315" y="7576"/>
            <a:ext cx="718896" cy="949969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E88E14C-4C52-1E05-376F-21DFD7FDD4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48" r="26864"/>
          <a:stretch/>
        </p:blipFill>
        <p:spPr>
          <a:xfrm>
            <a:off x="339478" y="957545"/>
            <a:ext cx="4816486" cy="4816485"/>
          </a:xfrm>
          <a:prstGeom prst="ellipse">
            <a:avLst/>
          </a:prstGeom>
          <a:effectLst>
            <a:outerShdw blurRad="431800" dist="88900" dir="5400000" algn="ctr" rotWithShape="0">
              <a:srgbClr val="000000">
                <a:alpha val="49000"/>
              </a:srgbClr>
            </a:outerShdw>
          </a:effectLst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D9077B23-0885-0B25-57A4-E183650496DD}"/>
              </a:ext>
            </a:extLst>
          </p:cNvPr>
          <p:cNvSpPr txBox="1">
            <a:spLocks/>
          </p:cNvSpPr>
          <p:nvPr/>
        </p:nvSpPr>
        <p:spPr>
          <a:xfrm>
            <a:off x="1371239" y="278310"/>
            <a:ext cx="8943915" cy="6940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0A5C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PL"/>
              <a:t>Tytuł rozdziału</a:t>
            </a:r>
            <a:endParaRPr lang="en-PL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F17831E-5B0A-3CB0-9631-AE40C41B3CA4}"/>
              </a:ext>
            </a:extLst>
          </p:cNvPr>
          <p:cNvSpPr txBox="1">
            <a:spLocks/>
          </p:cNvSpPr>
          <p:nvPr/>
        </p:nvSpPr>
        <p:spPr>
          <a:xfrm>
            <a:off x="7036038" y="2055115"/>
            <a:ext cx="3909983" cy="29645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5C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2730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534988" indent="-212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534988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808038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Tekst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02386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7F1E7CC-8659-86B1-140F-D6A9359AD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0315" y="7576"/>
            <a:ext cx="718896" cy="949969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44D18594-62CE-70EE-6685-DDAC93B81C26}"/>
              </a:ext>
            </a:extLst>
          </p:cNvPr>
          <p:cNvSpPr txBox="1">
            <a:spLocks/>
          </p:cNvSpPr>
          <p:nvPr/>
        </p:nvSpPr>
        <p:spPr>
          <a:xfrm>
            <a:off x="1042765" y="482560"/>
            <a:ext cx="8943915" cy="6940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0A5C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PL"/>
              <a:t>Tytuł rozdziału</a:t>
            </a:r>
            <a:endParaRPr lang="en-PL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D125BFA-3240-1B90-C0CA-67C2F53A7C5D}"/>
              </a:ext>
            </a:extLst>
          </p:cNvPr>
          <p:cNvSpPr txBox="1">
            <a:spLocks/>
          </p:cNvSpPr>
          <p:nvPr/>
        </p:nvSpPr>
        <p:spPr>
          <a:xfrm>
            <a:off x="1624042" y="2521840"/>
            <a:ext cx="8943915" cy="1500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5C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2730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534988" indent="-212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534988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808038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Tekst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70710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5C2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7F1E7CC-8659-86B1-140F-D6A9359AD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0315" y="7576"/>
            <a:ext cx="718896" cy="949969"/>
          </a:xfrm>
          <a:prstGeom prst="rect">
            <a:avLst/>
          </a:prstGeom>
        </p:spPr>
      </p:pic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08DE2B20-38AB-EC15-D13F-15EFF20B5C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48" r="26864"/>
          <a:stretch/>
        </p:blipFill>
        <p:spPr>
          <a:xfrm>
            <a:off x="5686962" y="312167"/>
            <a:ext cx="2846125" cy="2846124"/>
          </a:xfrm>
          <a:prstGeom prst="ellipse">
            <a:avLst/>
          </a:prstGeom>
          <a:effectLst>
            <a:outerShdw blurRad="431800" dist="88900" dir="5400000" algn="ctr" rotWithShape="0">
              <a:srgbClr val="000000">
                <a:alpha val="49000"/>
              </a:srgbClr>
            </a:outerShdw>
          </a:effectLst>
        </p:spPr>
      </p:pic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C2E14BFB-99CC-D7FF-8E2D-B5142E0123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48" r="26864"/>
          <a:stretch/>
        </p:blipFill>
        <p:spPr>
          <a:xfrm>
            <a:off x="8533087" y="3250675"/>
            <a:ext cx="2846124" cy="2846124"/>
          </a:xfrm>
          <a:prstGeom prst="ellipse">
            <a:avLst/>
          </a:prstGeom>
          <a:effectLst>
            <a:outerShdw blurRad="431800" dist="88900" dir="5400000" algn="ctr" rotWithShape="0">
              <a:srgbClr val="000000">
                <a:alpha val="49000"/>
              </a:srgbClr>
            </a:outerShdw>
          </a:effectLst>
        </p:spPr>
      </p:pic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98990E72-4522-1DB9-8739-6F697141C8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48" r="26864"/>
          <a:stretch/>
        </p:blipFill>
        <p:spPr>
          <a:xfrm>
            <a:off x="244744" y="1020757"/>
            <a:ext cx="4816486" cy="4816485"/>
          </a:xfrm>
          <a:prstGeom prst="ellipse">
            <a:avLst/>
          </a:prstGeom>
          <a:effectLst>
            <a:outerShdw blurRad="431800" dist="88900" dir="5400000" algn="ctr" rotWithShape="0">
              <a:srgbClr val="000000">
                <a:alpha val="49000"/>
              </a:srgbClr>
            </a:outerShdw>
          </a:effectLst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86759C05-E14F-63E9-7D8A-03B8308DFEFA}"/>
              </a:ext>
            </a:extLst>
          </p:cNvPr>
          <p:cNvSpPr txBox="1">
            <a:spLocks/>
          </p:cNvSpPr>
          <p:nvPr/>
        </p:nvSpPr>
        <p:spPr>
          <a:xfrm>
            <a:off x="857166" y="255294"/>
            <a:ext cx="8943915" cy="686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0A5C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PL"/>
              <a:t>Tytuł rozdziału</a:t>
            </a:r>
            <a:endParaRPr lang="en-PL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6D2F79A-AB72-A68E-A18A-BDC9269E311D}"/>
              </a:ext>
            </a:extLst>
          </p:cNvPr>
          <p:cNvSpPr txBox="1">
            <a:spLocks/>
          </p:cNvSpPr>
          <p:nvPr/>
        </p:nvSpPr>
        <p:spPr>
          <a:xfrm>
            <a:off x="5259659" y="4359379"/>
            <a:ext cx="2632590" cy="931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5C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2730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534988" indent="-212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534988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808038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Tekst</a:t>
            </a:r>
            <a:endParaRPr lang="en-PL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3704E9-C27C-A5DC-28C9-5E7E04F6CAD0}"/>
              </a:ext>
            </a:extLst>
          </p:cNvPr>
          <p:cNvSpPr txBox="1">
            <a:spLocks/>
          </p:cNvSpPr>
          <p:nvPr/>
        </p:nvSpPr>
        <p:spPr>
          <a:xfrm>
            <a:off x="8899504" y="1744550"/>
            <a:ext cx="2874720" cy="9583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5C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2730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534988" indent="-212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534988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808038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Tekst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119845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994379-1B35-5C4A-9AFD-F9FAEE358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245" y="-571088"/>
            <a:ext cx="8943915" cy="2852737"/>
          </a:xfrm>
        </p:spPr>
        <p:txBody>
          <a:bodyPr/>
          <a:lstStyle/>
          <a:p>
            <a:r>
              <a:rPr lang="en-PL" dirty="0"/>
              <a:t>Tytuł rozdziału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533880-CA7D-BB48-A7D2-8670A0A5D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4101" y="3429000"/>
            <a:ext cx="8943915" cy="1500187"/>
          </a:xfrm>
        </p:spPr>
        <p:txBody>
          <a:bodyPr/>
          <a:lstStyle/>
          <a:p>
            <a:r>
              <a:rPr lang="pl-PL" dirty="0"/>
              <a:t>Tekst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044842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10EC0-33BD-4A4E-94E2-A350C644A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L" dirty="0"/>
              <a:t>Slajd Końcowy</a:t>
            </a:r>
          </a:p>
        </p:txBody>
      </p:sp>
    </p:spTree>
    <p:extLst>
      <p:ext uri="{BB962C8B-B14F-4D97-AF65-F5344CB8AC3E}">
        <p14:creationId xmlns:p14="http://schemas.microsoft.com/office/powerpoint/2010/main" val="145585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994379-1B35-5C4A-9AFD-F9FAEE358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042" y="-612708"/>
            <a:ext cx="8943915" cy="2852737"/>
          </a:xfrm>
        </p:spPr>
        <p:txBody>
          <a:bodyPr/>
          <a:lstStyle/>
          <a:p>
            <a:r>
              <a:rPr lang="en-PL" dirty="0"/>
              <a:t>Tytuł rozdziału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CE29997-5FA8-EC16-CF0D-29704BF60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4041" y="4022027"/>
            <a:ext cx="8943915" cy="1500187"/>
          </a:xfrm>
        </p:spPr>
        <p:txBody>
          <a:bodyPr/>
          <a:lstStyle/>
          <a:p>
            <a:r>
              <a:rPr lang="pl-PL" dirty="0"/>
              <a:t>Tekst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04734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7F1E7CC-8659-86B1-140F-D6A9359AD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0315" y="7576"/>
            <a:ext cx="718896" cy="949969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E88E14C-4C52-1E05-376F-21DFD7FDD4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48" r="26864"/>
          <a:stretch/>
        </p:blipFill>
        <p:spPr>
          <a:xfrm>
            <a:off x="6562725" y="957545"/>
            <a:ext cx="4816486" cy="4816485"/>
          </a:xfrm>
          <a:prstGeom prst="ellipse">
            <a:avLst/>
          </a:prstGeom>
          <a:effectLst>
            <a:outerShdw blurRad="431800" dist="88900" dir="5400000" algn="ctr" rotWithShape="0">
              <a:srgbClr val="000000">
                <a:alpha val="49000"/>
              </a:srgbClr>
            </a:outerShdw>
          </a:effec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487D06BA-B8D5-7732-9A3C-1A8C4D1825C9}"/>
              </a:ext>
            </a:extLst>
          </p:cNvPr>
          <p:cNvSpPr txBox="1">
            <a:spLocks/>
          </p:cNvSpPr>
          <p:nvPr/>
        </p:nvSpPr>
        <p:spPr>
          <a:xfrm>
            <a:off x="585926" y="387701"/>
            <a:ext cx="9982031" cy="6962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0A5C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PL" dirty="0"/>
              <a:t>Tytuł rozdziału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645662B-2BF9-6662-593C-32A041D8C2D6}"/>
              </a:ext>
            </a:extLst>
          </p:cNvPr>
          <p:cNvSpPr txBox="1">
            <a:spLocks/>
          </p:cNvSpPr>
          <p:nvPr/>
        </p:nvSpPr>
        <p:spPr>
          <a:xfrm>
            <a:off x="812789" y="1883507"/>
            <a:ext cx="3909983" cy="29645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5C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2730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534988" indent="-212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534988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808038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Tekst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4255534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7F1E7CC-8659-86B1-140F-D6A9359AD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0315" y="7576"/>
            <a:ext cx="718896" cy="949969"/>
          </a:xfrm>
          <a:prstGeom prst="rect">
            <a:avLst/>
          </a:prstGeom>
        </p:spPr>
      </p:pic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08DE2B20-38AB-EC15-D13F-15EFF20B5C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48" r="26864"/>
          <a:stretch/>
        </p:blipFill>
        <p:spPr>
          <a:xfrm>
            <a:off x="5686962" y="312167"/>
            <a:ext cx="2846125" cy="2846124"/>
          </a:xfrm>
          <a:prstGeom prst="ellipse">
            <a:avLst/>
          </a:prstGeom>
          <a:effectLst>
            <a:outerShdw blurRad="431800" dist="88900" dir="5400000" algn="ctr" rotWithShape="0">
              <a:srgbClr val="000000">
                <a:alpha val="49000"/>
              </a:srgbClr>
            </a:outerShdw>
          </a:effectLst>
        </p:spPr>
      </p:pic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C2E14BFB-99CC-D7FF-8E2D-B5142E0123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48" r="26864"/>
          <a:stretch/>
        </p:blipFill>
        <p:spPr>
          <a:xfrm>
            <a:off x="8533087" y="3250675"/>
            <a:ext cx="2846124" cy="2846124"/>
          </a:xfrm>
          <a:prstGeom prst="ellipse">
            <a:avLst/>
          </a:prstGeom>
          <a:effectLst>
            <a:outerShdw blurRad="431800" dist="88900" dir="5400000" algn="ctr" rotWithShape="0">
              <a:srgbClr val="000000">
                <a:alpha val="49000"/>
              </a:srgbClr>
            </a:outerShdw>
          </a:effectLst>
        </p:spPr>
      </p:pic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98990E72-4522-1DB9-8739-6F697141C8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48" r="26864"/>
          <a:stretch/>
        </p:blipFill>
        <p:spPr>
          <a:xfrm>
            <a:off x="244744" y="1020757"/>
            <a:ext cx="4816486" cy="4816485"/>
          </a:xfrm>
          <a:prstGeom prst="ellipse">
            <a:avLst/>
          </a:prstGeom>
          <a:effectLst>
            <a:outerShdw blurRad="431800" dist="88900" dir="5400000" algn="ctr" rotWithShape="0">
              <a:srgbClr val="000000">
                <a:alpha val="49000"/>
              </a:srgbClr>
            </a:outerShdw>
          </a:effectLst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86759C05-E14F-63E9-7D8A-03B8308DFEFA}"/>
              </a:ext>
            </a:extLst>
          </p:cNvPr>
          <p:cNvSpPr txBox="1">
            <a:spLocks/>
          </p:cNvSpPr>
          <p:nvPr/>
        </p:nvSpPr>
        <p:spPr>
          <a:xfrm>
            <a:off x="857166" y="255294"/>
            <a:ext cx="8943915" cy="686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0A5C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PL"/>
              <a:t>Tytuł rozdziału</a:t>
            </a:r>
            <a:endParaRPr lang="en-PL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6D2F79A-AB72-A68E-A18A-BDC9269E311D}"/>
              </a:ext>
            </a:extLst>
          </p:cNvPr>
          <p:cNvSpPr txBox="1">
            <a:spLocks/>
          </p:cNvSpPr>
          <p:nvPr/>
        </p:nvSpPr>
        <p:spPr>
          <a:xfrm>
            <a:off x="5259659" y="4359379"/>
            <a:ext cx="2632590" cy="931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5C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2730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534988" indent="-212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534988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808038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Tekst</a:t>
            </a:r>
            <a:endParaRPr lang="en-PL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3704E9-C27C-A5DC-28C9-5E7E04F6CAD0}"/>
              </a:ext>
            </a:extLst>
          </p:cNvPr>
          <p:cNvSpPr txBox="1">
            <a:spLocks/>
          </p:cNvSpPr>
          <p:nvPr/>
        </p:nvSpPr>
        <p:spPr>
          <a:xfrm>
            <a:off x="8899504" y="1744550"/>
            <a:ext cx="2874720" cy="9583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5C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2730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534988" indent="-212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534988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808038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Tekst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191654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7F1E7CC-8659-86B1-140F-D6A9359AD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0315" y="7576"/>
            <a:ext cx="718896" cy="949969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E88E14C-4C52-1E05-376F-21DFD7FDD4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48" r="26864"/>
          <a:stretch/>
        </p:blipFill>
        <p:spPr>
          <a:xfrm>
            <a:off x="339478" y="957545"/>
            <a:ext cx="4816486" cy="4816485"/>
          </a:xfrm>
          <a:prstGeom prst="ellipse">
            <a:avLst/>
          </a:prstGeom>
          <a:effectLst>
            <a:outerShdw blurRad="431800" dist="88900" dir="5400000" algn="ctr" rotWithShape="0">
              <a:srgbClr val="000000">
                <a:alpha val="49000"/>
              </a:srgbClr>
            </a:outerShdw>
          </a:effectLst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C51016E0-1F66-8182-3722-78E900DCC8F9}"/>
              </a:ext>
            </a:extLst>
          </p:cNvPr>
          <p:cNvSpPr txBox="1">
            <a:spLocks/>
          </p:cNvSpPr>
          <p:nvPr/>
        </p:nvSpPr>
        <p:spPr>
          <a:xfrm>
            <a:off x="1246952" y="278310"/>
            <a:ext cx="8943915" cy="6940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0A5C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PL" dirty="0"/>
              <a:t>Tytuł rozdziału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F80517-8C35-238D-27CD-98BA59E988D4}"/>
              </a:ext>
            </a:extLst>
          </p:cNvPr>
          <p:cNvSpPr txBox="1">
            <a:spLocks/>
          </p:cNvSpPr>
          <p:nvPr/>
        </p:nvSpPr>
        <p:spPr>
          <a:xfrm>
            <a:off x="7036038" y="2055115"/>
            <a:ext cx="3909983" cy="29645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5C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2730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534988" indent="-212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534988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808038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Tekst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132824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7F1E7CC-8659-86B1-140F-D6A9359AD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0315" y="7576"/>
            <a:ext cx="718896" cy="949969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C458CEF6-A960-6FF7-5575-E2F361EB575B}"/>
              </a:ext>
            </a:extLst>
          </p:cNvPr>
          <p:cNvSpPr txBox="1">
            <a:spLocks/>
          </p:cNvSpPr>
          <p:nvPr/>
        </p:nvSpPr>
        <p:spPr>
          <a:xfrm>
            <a:off x="1624042" y="506277"/>
            <a:ext cx="8943915" cy="6243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0A5C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PL"/>
              <a:t>Tytuł rozdziału</a:t>
            </a:r>
            <a:endParaRPr lang="en-PL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B868780-F609-D9DC-822F-785764DEA95F}"/>
              </a:ext>
            </a:extLst>
          </p:cNvPr>
          <p:cNvSpPr txBox="1">
            <a:spLocks/>
          </p:cNvSpPr>
          <p:nvPr/>
        </p:nvSpPr>
        <p:spPr>
          <a:xfrm>
            <a:off x="1957165" y="2678906"/>
            <a:ext cx="8943915" cy="1500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5C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2730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534988" indent="-212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534988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808038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Tekst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656368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5C2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7F1E7CC-8659-86B1-140F-D6A9359AD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0315" y="7576"/>
            <a:ext cx="718896" cy="949969"/>
          </a:xfrm>
          <a:prstGeom prst="rect">
            <a:avLst/>
          </a:prstGeom>
        </p:spPr>
      </p:pic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08DE2B20-38AB-EC15-D13F-15EFF20B5C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48" r="26864"/>
          <a:stretch/>
        </p:blipFill>
        <p:spPr>
          <a:xfrm>
            <a:off x="5686962" y="312167"/>
            <a:ext cx="2846125" cy="2846124"/>
          </a:xfrm>
          <a:prstGeom prst="ellipse">
            <a:avLst/>
          </a:prstGeom>
          <a:effectLst>
            <a:outerShdw blurRad="431800" dist="88900" dir="5400000" algn="ctr" rotWithShape="0">
              <a:srgbClr val="000000">
                <a:alpha val="49000"/>
              </a:srgbClr>
            </a:outerShdw>
          </a:effectLst>
        </p:spPr>
      </p:pic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C2E14BFB-99CC-D7FF-8E2D-B5142E0123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48" r="26864"/>
          <a:stretch/>
        </p:blipFill>
        <p:spPr>
          <a:xfrm>
            <a:off x="8533087" y="3250675"/>
            <a:ext cx="2846124" cy="2846124"/>
          </a:xfrm>
          <a:prstGeom prst="ellipse">
            <a:avLst/>
          </a:prstGeom>
          <a:effectLst>
            <a:outerShdw blurRad="431800" dist="88900" dir="5400000" algn="ctr" rotWithShape="0">
              <a:srgbClr val="000000">
                <a:alpha val="49000"/>
              </a:srgbClr>
            </a:outerShdw>
          </a:effectLst>
        </p:spPr>
      </p:pic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98990E72-4522-1DB9-8739-6F697141C8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48" r="26864"/>
          <a:stretch/>
        </p:blipFill>
        <p:spPr>
          <a:xfrm>
            <a:off x="244744" y="1020757"/>
            <a:ext cx="4816486" cy="4816485"/>
          </a:xfrm>
          <a:prstGeom prst="ellipse">
            <a:avLst/>
          </a:prstGeom>
          <a:effectLst>
            <a:outerShdw blurRad="431800" dist="88900" dir="5400000" algn="ctr" rotWithShape="0">
              <a:srgbClr val="000000">
                <a:alpha val="49000"/>
              </a:srgbClr>
            </a:outerShdw>
          </a:effectLst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86759C05-E14F-63E9-7D8A-03B8308DFEFA}"/>
              </a:ext>
            </a:extLst>
          </p:cNvPr>
          <p:cNvSpPr txBox="1">
            <a:spLocks/>
          </p:cNvSpPr>
          <p:nvPr/>
        </p:nvSpPr>
        <p:spPr>
          <a:xfrm>
            <a:off x="857166" y="255294"/>
            <a:ext cx="8943915" cy="686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0A5C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PL"/>
              <a:t>Tytuł rozdziału</a:t>
            </a:r>
            <a:endParaRPr lang="en-PL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6D2F79A-AB72-A68E-A18A-BDC9269E311D}"/>
              </a:ext>
            </a:extLst>
          </p:cNvPr>
          <p:cNvSpPr txBox="1">
            <a:spLocks/>
          </p:cNvSpPr>
          <p:nvPr/>
        </p:nvSpPr>
        <p:spPr>
          <a:xfrm>
            <a:off x="5259659" y="4359379"/>
            <a:ext cx="2632590" cy="931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5C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2730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534988" indent="-212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534988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808038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Tekst</a:t>
            </a:r>
            <a:endParaRPr lang="en-PL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3704E9-C27C-A5DC-28C9-5E7E04F6CAD0}"/>
              </a:ext>
            </a:extLst>
          </p:cNvPr>
          <p:cNvSpPr txBox="1">
            <a:spLocks/>
          </p:cNvSpPr>
          <p:nvPr/>
        </p:nvSpPr>
        <p:spPr>
          <a:xfrm>
            <a:off x="8899504" y="1744550"/>
            <a:ext cx="2874720" cy="9583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5C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2730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534988" indent="-212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534988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808038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Tekst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38232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994379-1B35-5C4A-9AFD-F9FAEE358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245" y="-571088"/>
            <a:ext cx="8943915" cy="2852737"/>
          </a:xfrm>
        </p:spPr>
        <p:txBody>
          <a:bodyPr/>
          <a:lstStyle/>
          <a:p>
            <a:r>
              <a:rPr lang="en-PL" dirty="0"/>
              <a:t>Tytuł rozdziału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533880-CA7D-BB48-A7D2-8670A0A5D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4101" y="3429000"/>
            <a:ext cx="8943915" cy="1500187"/>
          </a:xfrm>
        </p:spPr>
        <p:txBody>
          <a:bodyPr/>
          <a:lstStyle/>
          <a:p>
            <a:r>
              <a:rPr lang="pl-PL" dirty="0"/>
              <a:t>Tekst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342305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7F1E7CC-8659-86B1-140F-D6A9359AD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0315" y="7576"/>
            <a:ext cx="718896" cy="949969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E88E14C-4C52-1E05-376F-21DFD7FDD4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48" r="26864"/>
          <a:stretch/>
        </p:blipFill>
        <p:spPr>
          <a:xfrm>
            <a:off x="6562725" y="957545"/>
            <a:ext cx="4816486" cy="4816485"/>
          </a:xfrm>
          <a:prstGeom prst="ellipse">
            <a:avLst/>
          </a:prstGeom>
          <a:effectLst>
            <a:outerShdw blurRad="431800" dist="88900" dir="5400000" algn="ctr" rotWithShape="0">
              <a:srgbClr val="000000">
                <a:alpha val="49000"/>
              </a:srgbClr>
            </a:outerShdw>
          </a:effectLst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41229A5C-E4BE-6DCD-7782-7BDFBEB2B342}"/>
              </a:ext>
            </a:extLst>
          </p:cNvPr>
          <p:cNvSpPr txBox="1">
            <a:spLocks/>
          </p:cNvSpPr>
          <p:nvPr/>
        </p:nvSpPr>
        <p:spPr>
          <a:xfrm>
            <a:off x="730979" y="333278"/>
            <a:ext cx="8943915" cy="624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0A5C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PL"/>
              <a:t>Tytuł rozdziału</a:t>
            </a:r>
            <a:endParaRPr lang="en-P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581245-3E1E-2156-C4CF-9D7E7D322D69}"/>
              </a:ext>
            </a:extLst>
          </p:cNvPr>
          <p:cNvSpPr txBox="1">
            <a:spLocks/>
          </p:cNvSpPr>
          <p:nvPr/>
        </p:nvSpPr>
        <p:spPr>
          <a:xfrm>
            <a:off x="1435338" y="2071880"/>
            <a:ext cx="3909983" cy="29645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5C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273050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534988" indent="-212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534988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808038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Tekst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1918992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47</Words>
  <Application>Microsoft Office PowerPoint</Application>
  <PresentationFormat>Panoramiczny</PresentationFormat>
  <Paragraphs>32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Montserrat</vt:lpstr>
      <vt:lpstr>Office Theme</vt:lpstr>
      <vt:lpstr>Slajd początkowy</vt:lpstr>
      <vt:lpstr>Tytuł rozdziału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Tytuł rozdziału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Tytuł rozdziału</vt:lpstr>
      <vt:lpstr>Slajd Końcowy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Patrycja Adamczyk</cp:lastModifiedBy>
  <cp:revision>18</cp:revision>
  <dcterms:created xsi:type="dcterms:W3CDTF">2024-01-15T17:12:50Z</dcterms:created>
  <dcterms:modified xsi:type="dcterms:W3CDTF">2024-07-31T08:36:18Z</dcterms:modified>
</cp:coreProperties>
</file>