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6405"/>
  </p:normalViewPr>
  <p:slideViewPr>
    <p:cSldViewPr snapToGrid="0" snapToObjects="1" showGuides="1">
      <p:cViewPr varScale="1">
        <p:scale>
          <a:sx n="127" d="100"/>
          <a:sy n="127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7718B-CA2E-4847-A0E1-F9F089B1B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7324D-00E7-B84E-8AB2-00FC55E10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4F39E-C5E3-044A-B858-8F0CBFD3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4A485-14AE-EB4F-96A6-4F81E61D6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E1C5E-B193-2841-9646-5C71E61A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53316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F74C-8C62-BA49-B6C4-91371B80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E24F4-34AA-D341-9234-7ACFB19D7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89AC7-439B-B84D-823D-9515F3C8C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17322-DBC8-BD4E-AD18-26437F7F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F93D-4D7A-B846-9600-7D52F93A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4479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C40A26-8B51-924E-85A7-DE06E8F84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E08FE-60AC-A944-BF6D-24406E901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EC956-3DBF-F94B-B777-9B487E53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89A84-6225-5D4E-8951-146107AF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A98B7-9F20-9347-AB26-9C472280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9874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1D38-4057-994C-A669-FB9A0C464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77DF-E218-D847-968C-06627C4F7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B72CC-57B1-4741-9D89-8F3C9E47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F9676-F451-D44E-AA4A-5CAEED55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4B0A6-29A6-CE42-8F43-CB81A91B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49009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E0CC-CA2A-AE43-9DF3-A0511FFA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124E9-4E61-9345-852D-11A513EBC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1328-4BD7-1B4B-BBC4-C9560469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96DEE-09FA-E54C-A2B0-EB218D46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3567D-5A3E-3B44-A337-D64EDEDF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041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20D1-87ED-CA41-9E6F-5D730C1D8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D20C-BE20-C345-ABC0-C2485ADE4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8DE1A-74CA-0647-A151-1031DED1B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8BA60-D8FE-524C-8A15-5E975CF3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DB82E-C67E-4849-9EB5-2A10544B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8BBA8-2549-CA44-A9E9-B4F8939B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16346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E3E8-BCFD-684A-BD2D-0806E355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A85F6-C8C7-A14F-8C4A-30065DE57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73003-563D-064B-8093-A2CF43F52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B334F-7601-8646-986D-8FFBDAEFF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B0D08-06F4-0A42-9B0E-34DFED182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BBAD0-4F77-1040-B7C9-F623340D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CAE0F-1AB3-1843-A323-8B497826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58A4A-B94E-3047-AA4A-5D6FF6D1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7283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A31B-3F36-5443-9D14-6EEB0996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254158-D448-0845-A50C-1EC8778B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75D55-3677-8448-BAFD-9C37CDC9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D4041-43B5-174B-BCD7-437AD985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13783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677163-38CA-E646-A102-0CAA2B02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0126B-5598-4746-B81A-EA83AA67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F44B1-67A5-0B42-8227-7ED17FFC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82342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F9F3-6E66-7644-B796-6499EE04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98D93-C628-4545-BC66-0A2239697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56446-7362-A54D-A652-60C3143D5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2461E-79DA-4540-A7A5-C8AF8B19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FD137-E0F0-B04E-8E19-83BCE0C5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E8D23-8B36-B444-8E5D-E00C2CE4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48577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3D2A-8068-E94C-A8D6-D3237C6F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E4603-2662-A44E-8A19-27D19D953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CA15B-1AE8-4A4F-B414-537F33452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39711-E62E-0345-B892-5596DAEDA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8FE8D-577C-7947-8B3C-3C49DF18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5B2C0-A6E7-4741-A903-40BAB585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2678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E0BF3-E5DD-FE4A-98DC-9511DDB6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B474A-3A40-B041-9496-D5DC0EA0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3740D-5851-3348-9CAA-C89A0EBA6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B83B-3ACC-F04E-A1F2-752EEDB92ADB}" type="datetimeFigureOut">
              <a:rPr lang="en-PL" smtClean="0"/>
              <a:t>14/07/2024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699D7-9343-984A-9DEC-1FAE85FE2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B37E9-D059-E146-8AC7-59340AE33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8D65C-1C09-A148-84C8-AD43C741098C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9830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emf"/><Relationship Id="rId7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9.jpg"/><Relationship Id="rId9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EB000B-994A-464B-A271-DD118BADFB3A}"/>
              </a:ext>
            </a:extLst>
          </p:cNvPr>
          <p:cNvSpPr/>
          <p:nvPr/>
        </p:nvSpPr>
        <p:spPr>
          <a:xfrm>
            <a:off x="-71718" y="-40341"/>
            <a:ext cx="12335435" cy="6938682"/>
          </a:xfrm>
          <a:prstGeom prst="rect">
            <a:avLst/>
          </a:prstGeom>
          <a:solidFill>
            <a:srgbClr val="01A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EFFF0-DC9B-1D4A-AA14-5B802B38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53" y="-85630"/>
            <a:ext cx="703364" cy="11509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AB5086-B104-404A-ACEE-2E19F27E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3" y="4393966"/>
            <a:ext cx="723900" cy="723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AE0239-2E5B-0546-81FD-2D29786B7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236" y="4396371"/>
            <a:ext cx="1436860" cy="703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DCE5A-9AE3-D34A-A45D-C15E22DB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445" y="379563"/>
            <a:ext cx="10072244" cy="5855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2F4566-89C9-DC48-938D-4711CE5E7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57" y="5758274"/>
            <a:ext cx="5771767" cy="6642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15ADEC-613C-3F4B-A021-E1FB84D3F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567" y="1344630"/>
            <a:ext cx="6595516" cy="65955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CEB646B-60A4-0146-8F4F-D2FE32B08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882" y="1328704"/>
            <a:ext cx="6248085" cy="27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9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EB000B-994A-464B-A271-DD118BADFB3A}"/>
              </a:ext>
            </a:extLst>
          </p:cNvPr>
          <p:cNvSpPr/>
          <p:nvPr/>
        </p:nvSpPr>
        <p:spPr>
          <a:xfrm>
            <a:off x="-71718" y="-40341"/>
            <a:ext cx="12335435" cy="6938682"/>
          </a:xfrm>
          <a:prstGeom prst="rect">
            <a:avLst/>
          </a:prstGeom>
          <a:solidFill>
            <a:srgbClr val="01A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EFFF0-DC9B-1D4A-AA14-5B802B38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53" y="-85630"/>
            <a:ext cx="703364" cy="1150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DCE5A-9AE3-D34A-A45D-C15E22DB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45" y="379563"/>
            <a:ext cx="10072244" cy="5855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6DB54C9-6CEA-CC4E-ADCC-147870136C57}"/>
              </a:ext>
            </a:extLst>
          </p:cNvPr>
          <p:cNvSpPr/>
          <p:nvPr/>
        </p:nvSpPr>
        <p:spPr>
          <a:xfrm>
            <a:off x="6663701" y="1297133"/>
            <a:ext cx="6568205" cy="656820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53" t="-28541" r="-21681" b="29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3700F7-6F37-E24A-8F08-3401EF85D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236" y="4396371"/>
            <a:ext cx="1436860" cy="703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E9D0D2-DD67-D748-9138-8B48343BA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57" y="5758274"/>
            <a:ext cx="5771767" cy="66423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DE2955B-70E8-8C43-94C1-0899DFDA2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882" y="1328704"/>
            <a:ext cx="6248085" cy="27607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29268E-FA77-E242-BD18-A63FC516E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453" y="4393966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7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</cp:revision>
  <dcterms:created xsi:type="dcterms:W3CDTF">2024-04-17T13:15:27Z</dcterms:created>
  <dcterms:modified xsi:type="dcterms:W3CDTF">2024-07-14T07:49:20Z</dcterms:modified>
</cp:coreProperties>
</file>